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973" r:id="rId2"/>
  </p:sldMasterIdLst>
  <p:notesMasterIdLst>
    <p:notesMasterId r:id="rId54"/>
  </p:notesMasterIdLst>
  <p:sldIdLst>
    <p:sldId id="256" r:id="rId3"/>
    <p:sldId id="279" r:id="rId4"/>
    <p:sldId id="398" r:id="rId5"/>
    <p:sldId id="415" r:id="rId6"/>
    <p:sldId id="395" r:id="rId7"/>
    <p:sldId id="416" r:id="rId8"/>
    <p:sldId id="351" r:id="rId9"/>
    <p:sldId id="281" r:id="rId10"/>
    <p:sldId id="282" r:id="rId11"/>
    <p:sldId id="417" r:id="rId12"/>
    <p:sldId id="284" r:id="rId13"/>
    <p:sldId id="285" r:id="rId14"/>
    <p:sldId id="422" r:id="rId15"/>
    <p:sldId id="423" r:id="rId16"/>
    <p:sldId id="399" r:id="rId17"/>
    <p:sldId id="287" r:id="rId18"/>
    <p:sldId id="401" r:id="rId19"/>
    <p:sldId id="408" r:id="rId20"/>
    <p:sldId id="409" r:id="rId21"/>
    <p:sldId id="410" r:id="rId22"/>
    <p:sldId id="418" r:id="rId23"/>
    <p:sldId id="411" r:id="rId24"/>
    <p:sldId id="412" r:id="rId25"/>
    <p:sldId id="288" r:id="rId26"/>
    <p:sldId id="420" r:id="rId27"/>
    <p:sldId id="424" r:id="rId28"/>
    <p:sldId id="289" r:id="rId29"/>
    <p:sldId id="290" r:id="rId30"/>
    <p:sldId id="291" r:id="rId31"/>
    <p:sldId id="292" r:id="rId32"/>
    <p:sldId id="293" r:id="rId33"/>
    <p:sldId id="294" r:id="rId34"/>
    <p:sldId id="295" r:id="rId35"/>
    <p:sldId id="296" r:id="rId36"/>
    <p:sldId id="297" r:id="rId37"/>
    <p:sldId id="298" r:id="rId38"/>
    <p:sldId id="299" r:id="rId39"/>
    <p:sldId id="300" r:id="rId40"/>
    <p:sldId id="421" r:id="rId41"/>
    <p:sldId id="301" r:id="rId42"/>
    <p:sldId id="302" r:id="rId43"/>
    <p:sldId id="426" r:id="rId44"/>
    <p:sldId id="427" r:id="rId45"/>
    <p:sldId id="428" r:id="rId46"/>
    <p:sldId id="429" r:id="rId47"/>
    <p:sldId id="433" r:id="rId48"/>
    <p:sldId id="434" r:id="rId49"/>
    <p:sldId id="432" r:id="rId50"/>
    <p:sldId id="435" r:id="rId51"/>
    <p:sldId id="425" r:id="rId52"/>
    <p:sldId id="274" r:id="rId53"/>
  </p:sldIdLst>
  <p:sldSz cx="9144000" cy="5143500" type="screen16x9"/>
  <p:notesSz cx="7010400" cy="9296400"/>
  <p:defaultTextStyle>
    <a:defPPr>
      <a:defRPr lang="fr-FR"/>
    </a:defPPr>
    <a:lvl1pPr algn="l" defTabSz="457200" rtl="0" fontAlgn="base">
      <a:spcBef>
        <a:spcPct val="0"/>
      </a:spcBef>
      <a:spcAft>
        <a:spcPct val="0"/>
      </a:spcAft>
      <a:defRPr kern="1200">
        <a:solidFill>
          <a:schemeClr val="tx1"/>
        </a:solidFill>
        <a:latin typeface="Century Gothic" panose="020B0502020202020204" pitchFamily="34" charset="0"/>
        <a:ea typeface="+mn-ea"/>
        <a:cs typeface="Arial" panose="020B0604020202020204" pitchFamily="34" charset="0"/>
      </a:defRPr>
    </a:lvl1pPr>
    <a:lvl2pPr marL="457200" algn="l" defTabSz="457200" rtl="0" fontAlgn="base">
      <a:spcBef>
        <a:spcPct val="0"/>
      </a:spcBef>
      <a:spcAft>
        <a:spcPct val="0"/>
      </a:spcAft>
      <a:defRPr kern="1200">
        <a:solidFill>
          <a:schemeClr val="tx1"/>
        </a:solidFill>
        <a:latin typeface="Century Gothic" panose="020B0502020202020204" pitchFamily="34" charset="0"/>
        <a:ea typeface="+mn-ea"/>
        <a:cs typeface="Arial" panose="020B0604020202020204" pitchFamily="34" charset="0"/>
      </a:defRPr>
    </a:lvl2pPr>
    <a:lvl3pPr marL="914400" algn="l" defTabSz="457200" rtl="0" fontAlgn="base">
      <a:spcBef>
        <a:spcPct val="0"/>
      </a:spcBef>
      <a:spcAft>
        <a:spcPct val="0"/>
      </a:spcAft>
      <a:defRPr kern="1200">
        <a:solidFill>
          <a:schemeClr val="tx1"/>
        </a:solidFill>
        <a:latin typeface="Century Gothic" panose="020B0502020202020204" pitchFamily="34" charset="0"/>
        <a:ea typeface="+mn-ea"/>
        <a:cs typeface="Arial" panose="020B0604020202020204" pitchFamily="34" charset="0"/>
      </a:defRPr>
    </a:lvl3pPr>
    <a:lvl4pPr marL="1371600" algn="l" defTabSz="457200" rtl="0" fontAlgn="base">
      <a:spcBef>
        <a:spcPct val="0"/>
      </a:spcBef>
      <a:spcAft>
        <a:spcPct val="0"/>
      </a:spcAft>
      <a:defRPr kern="1200">
        <a:solidFill>
          <a:schemeClr val="tx1"/>
        </a:solidFill>
        <a:latin typeface="Century Gothic" panose="020B0502020202020204" pitchFamily="34" charset="0"/>
        <a:ea typeface="+mn-ea"/>
        <a:cs typeface="Arial" panose="020B0604020202020204" pitchFamily="34" charset="0"/>
      </a:defRPr>
    </a:lvl4pPr>
    <a:lvl5pPr marL="1828800" algn="l" defTabSz="457200" rtl="0" fontAlgn="base">
      <a:spcBef>
        <a:spcPct val="0"/>
      </a:spcBef>
      <a:spcAft>
        <a:spcPct val="0"/>
      </a:spcAft>
      <a:defRPr kern="1200">
        <a:solidFill>
          <a:schemeClr val="tx1"/>
        </a:solidFill>
        <a:latin typeface="Century Gothic" panose="020B0502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entury Gothic" panose="020B0502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entury Gothic" panose="020B0502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entury Gothic" panose="020B0502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entury Gothic" panose="020B0502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620">
          <p15:clr>
            <a:srgbClr val="A4A3A4"/>
          </p15:clr>
        </p15:guide>
        <p15:guide id="2" pos="4536">
          <p15:clr>
            <a:srgbClr val="A4A3A4"/>
          </p15:clr>
        </p15:guide>
        <p15:guide id="3" pos="331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80020"/>
  </p:normalViewPr>
  <p:slideViewPr>
    <p:cSldViewPr snapToGrid="0" snapToObjects="1">
      <p:cViewPr varScale="1">
        <p:scale>
          <a:sx n="86" d="100"/>
          <a:sy n="86" d="100"/>
        </p:scale>
        <p:origin x="1864" y="192"/>
      </p:cViewPr>
      <p:guideLst>
        <p:guide orient="horz" pos="1620"/>
        <p:guide pos="4536"/>
        <p:guide pos="331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338" y="0"/>
            <a:ext cx="3038475" cy="466725"/>
          </a:xfrm>
          <a:prstGeom prst="rect">
            <a:avLst/>
          </a:prstGeom>
        </p:spPr>
        <p:txBody>
          <a:bodyPr vert="horz" lIns="91440" tIns="45720" rIns="91440" bIns="45720" rtlCol="0"/>
          <a:lstStyle>
            <a:lvl1pPr algn="r">
              <a:defRPr sz="1200"/>
            </a:lvl1pPr>
          </a:lstStyle>
          <a:p>
            <a:fld id="{53918708-25C5-1844-8330-F3771716EB6B}" type="datetimeFigureOut">
              <a:rPr lang="en-US" smtClean="0"/>
              <a:t>10/9/18</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675" y="4473575"/>
            <a:ext cx="5607050" cy="3660775"/>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338" y="8829675"/>
            <a:ext cx="3038475" cy="466725"/>
          </a:xfrm>
          <a:prstGeom prst="rect">
            <a:avLst/>
          </a:prstGeom>
        </p:spPr>
        <p:txBody>
          <a:bodyPr vert="horz" lIns="91440" tIns="45720" rIns="91440" bIns="45720" rtlCol="0" anchor="b"/>
          <a:lstStyle>
            <a:lvl1pPr algn="r">
              <a:defRPr sz="1200"/>
            </a:lvl1pPr>
          </a:lstStyle>
          <a:p>
            <a:fld id="{214CD095-D3F0-F145-A7C1-456622B738BD}" type="slidenum">
              <a:rPr lang="en-US" smtClean="0"/>
              <a:t>‹#›</a:t>
            </a:fld>
            <a:endParaRPr lang="en-US"/>
          </a:p>
        </p:txBody>
      </p:sp>
    </p:spTree>
    <p:extLst>
      <p:ext uri="{BB962C8B-B14F-4D97-AF65-F5344CB8AC3E}">
        <p14:creationId xmlns:p14="http://schemas.microsoft.com/office/powerpoint/2010/main" val="26989122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14CD095-D3F0-F145-A7C1-456622B738BD}" type="slidenum">
              <a:rPr lang="en-US" smtClean="0"/>
              <a:t>1</a:t>
            </a:fld>
            <a:endParaRPr lang="en-US"/>
          </a:p>
        </p:txBody>
      </p:sp>
    </p:spTree>
    <p:extLst>
      <p:ext uri="{BB962C8B-B14F-4D97-AF65-F5344CB8AC3E}">
        <p14:creationId xmlns:p14="http://schemas.microsoft.com/office/powerpoint/2010/main" val="4802933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Ansible provisioner must be written in the beginning with module deployment.</a:t>
            </a:r>
          </a:p>
          <a:p>
            <a:r>
              <a:rPr lang="en-IN" sz="1200" b="0" i="0" kern="1200" dirty="0">
                <a:solidFill>
                  <a:schemeClr val="tx1"/>
                </a:solidFill>
                <a:effectLst/>
                <a:latin typeface="+mn-lt"/>
                <a:ea typeface="+mn-ea"/>
                <a:cs typeface="+mn-cs"/>
              </a:rPr>
              <a:t>Ansible code for deployment and </a:t>
            </a:r>
            <a:r>
              <a:rPr lang="en-IN" sz="1200" b="0" i="0" kern="1200" dirty="0" err="1">
                <a:solidFill>
                  <a:schemeClr val="tx1"/>
                </a:solidFill>
                <a:effectLst/>
                <a:latin typeface="+mn-lt"/>
                <a:ea typeface="+mn-ea"/>
                <a:cs typeface="+mn-cs"/>
              </a:rPr>
              <a:t>undeployment</a:t>
            </a:r>
            <a:r>
              <a:rPr lang="en-IN" sz="1200" b="0" i="0" kern="1200" dirty="0">
                <a:solidFill>
                  <a:schemeClr val="tx1"/>
                </a:solidFill>
                <a:effectLst/>
                <a:latin typeface="+mn-lt"/>
                <a:ea typeface="+mn-ea"/>
                <a:cs typeface="+mn-cs"/>
              </a:rPr>
              <a:t> must be written.</a:t>
            </a:r>
          </a:p>
          <a:p>
            <a:r>
              <a:rPr lang="en-IN" sz="1200" b="1" i="0" kern="1200" dirty="0">
                <a:solidFill>
                  <a:schemeClr val="tx1"/>
                </a:solidFill>
                <a:effectLst/>
                <a:latin typeface="+mn-lt"/>
                <a:ea typeface="+mn-ea"/>
                <a:cs typeface="+mn-cs"/>
              </a:rPr>
              <a:t>Ansible Code must be idempotent.</a:t>
            </a: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Ansible code for a module must be written based split provisioner </a:t>
            </a:r>
            <a:r>
              <a:rPr lang="en-IN" sz="1200" b="0" i="0" kern="1200" dirty="0" err="1">
                <a:solidFill>
                  <a:schemeClr val="tx1"/>
                </a:solidFill>
                <a:effectLst/>
                <a:latin typeface="+mn-lt"/>
                <a:ea typeface="+mn-ea"/>
                <a:cs typeface="+mn-cs"/>
              </a:rPr>
              <a:t>appraoch</a:t>
            </a:r>
            <a:r>
              <a:rPr lang="en-IN" sz="1200" b="0" i="0" kern="1200" dirty="0">
                <a:solidFill>
                  <a:schemeClr val="tx1"/>
                </a:solidFill>
                <a:effectLst/>
                <a:latin typeface="+mn-lt"/>
                <a:ea typeface="+mn-ea"/>
                <a:cs typeface="+mn-cs"/>
              </a:rPr>
              <a:t>.</a:t>
            </a:r>
            <a:br>
              <a:rPr lang="en-IN" sz="1200" b="0" i="0" kern="1200" dirty="0">
                <a:solidFill>
                  <a:schemeClr val="tx1"/>
                </a:solidFill>
                <a:effectLst/>
                <a:latin typeface="+mn-lt"/>
                <a:ea typeface="+mn-ea"/>
                <a:cs typeface="+mn-cs"/>
              </a:rPr>
            </a:b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Ansible for a module deployment must have a installation flag (true/false).</a:t>
            </a:r>
            <a:br>
              <a:rPr lang="en-IN" sz="1200" b="0" i="0" kern="1200" dirty="0">
                <a:solidFill>
                  <a:schemeClr val="tx1"/>
                </a:solidFill>
                <a:effectLst/>
                <a:latin typeface="+mn-lt"/>
                <a:ea typeface="+mn-ea"/>
                <a:cs typeface="+mn-cs"/>
              </a:rPr>
            </a:b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Ansible module code must be reusable and not completely dependent on base platform. </a:t>
            </a:r>
          </a:p>
          <a:p>
            <a:r>
              <a:rPr lang="en-IN" sz="1200" b="0" i="0" kern="1200" dirty="0">
                <a:solidFill>
                  <a:schemeClr val="tx1"/>
                </a:solidFill>
                <a:effectLst/>
                <a:latin typeface="+mn-lt"/>
                <a:ea typeface="+mn-ea"/>
                <a:cs typeface="+mn-cs"/>
              </a:rPr>
              <a:t>Ansible module code external variables must be created in playbook and referred in role.</a:t>
            </a:r>
          </a:p>
          <a:p>
            <a:r>
              <a:rPr lang="en-IN" sz="1200" b="0" i="0" kern="1200" dirty="0">
                <a:solidFill>
                  <a:schemeClr val="tx1"/>
                </a:solidFill>
                <a:effectLst/>
                <a:latin typeface="+mn-lt"/>
                <a:ea typeface="+mn-ea"/>
                <a:cs typeface="+mn-cs"/>
              </a:rPr>
              <a:t>Ansible code must be in </a:t>
            </a:r>
            <a:r>
              <a:rPr lang="en-IN" sz="1200" b="0" i="0" kern="1200" dirty="0" err="1">
                <a:solidFill>
                  <a:schemeClr val="tx1"/>
                </a:solidFill>
                <a:effectLst/>
                <a:latin typeface="+mn-lt"/>
                <a:ea typeface="+mn-ea"/>
                <a:cs typeface="+mn-cs"/>
              </a:rPr>
              <a:t>github</a:t>
            </a:r>
            <a:r>
              <a:rPr lang="en-IN" sz="1200" b="0" i="0" kern="1200" dirty="0">
                <a:solidFill>
                  <a:schemeClr val="tx1"/>
                </a:solidFill>
                <a:effectLst/>
                <a:latin typeface="+mn-lt"/>
                <a:ea typeface="+mn-ea"/>
                <a:cs typeface="+mn-cs"/>
              </a:rPr>
              <a:t>.</a:t>
            </a:r>
          </a:p>
          <a:p>
            <a:r>
              <a:rPr lang="en-IN" sz="1200" b="0" i="0" kern="1200" dirty="0">
                <a:solidFill>
                  <a:schemeClr val="tx1"/>
                </a:solidFill>
                <a:effectLst/>
                <a:latin typeface="+mn-lt"/>
                <a:ea typeface="+mn-ea"/>
                <a:cs typeface="+mn-cs"/>
              </a:rPr>
              <a:t>Ansible code must be merged through pull </a:t>
            </a:r>
            <a:r>
              <a:rPr lang="en-IN" sz="1200" b="0" i="0" kern="1200" dirty="0" err="1">
                <a:solidFill>
                  <a:schemeClr val="tx1"/>
                </a:solidFill>
                <a:effectLst/>
                <a:latin typeface="+mn-lt"/>
                <a:ea typeface="+mn-ea"/>
                <a:cs typeface="+mn-cs"/>
              </a:rPr>
              <a:t>requst</a:t>
            </a:r>
            <a:r>
              <a:rPr lang="en-IN" sz="1200" b="0" i="0" kern="1200" dirty="0">
                <a:solidFill>
                  <a:schemeClr val="tx1"/>
                </a:solidFill>
                <a:effectLst/>
                <a:latin typeface="+mn-lt"/>
                <a:ea typeface="+mn-ea"/>
                <a:cs typeface="+mn-cs"/>
              </a:rPr>
              <a:t>.</a:t>
            </a:r>
          </a:p>
          <a:p>
            <a:r>
              <a:rPr lang="en-IN" sz="1200" b="0" i="0" kern="1200" dirty="0">
                <a:solidFill>
                  <a:schemeClr val="tx1"/>
                </a:solidFill>
                <a:effectLst/>
                <a:latin typeface="+mn-lt"/>
                <a:ea typeface="+mn-ea"/>
                <a:cs typeface="+mn-cs"/>
              </a:rPr>
              <a:t>Ansible code Review comments must be added in pull request. </a:t>
            </a:r>
          </a:p>
          <a:p>
            <a:r>
              <a:rPr lang="en-IN" sz="1200" b="0" i="0" kern="1200" dirty="0">
                <a:solidFill>
                  <a:schemeClr val="tx1"/>
                </a:solidFill>
                <a:effectLst/>
                <a:latin typeface="+mn-lt"/>
                <a:ea typeface="+mn-ea"/>
                <a:cs typeface="+mn-cs"/>
              </a:rPr>
              <a:t>DevOps must also be added in Ansible code pull request.</a:t>
            </a:r>
          </a:p>
          <a:p>
            <a:endParaRPr lang="en-US" dirty="0"/>
          </a:p>
        </p:txBody>
      </p:sp>
      <p:sp>
        <p:nvSpPr>
          <p:cNvPr id="4" name="Slide Number Placeholder 3"/>
          <p:cNvSpPr>
            <a:spLocks noGrp="1"/>
          </p:cNvSpPr>
          <p:nvPr>
            <p:ph type="sldNum" sz="quarter" idx="10"/>
          </p:nvPr>
        </p:nvSpPr>
        <p:spPr/>
        <p:txBody>
          <a:bodyPr/>
          <a:lstStyle/>
          <a:p>
            <a:fld id="{214CD095-D3F0-F145-A7C1-456622B738BD}" type="slidenum">
              <a:rPr lang="en-US" smtClean="0"/>
              <a:t>41</a:t>
            </a:fld>
            <a:endParaRPr lang="en-US"/>
          </a:p>
        </p:txBody>
      </p:sp>
    </p:spTree>
    <p:extLst>
      <p:ext uri="{BB962C8B-B14F-4D97-AF65-F5344CB8AC3E}">
        <p14:creationId xmlns:p14="http://schemas.microsoft.com/office/powerpoint/2010/main" val="717125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containers?</a:t>
            </a:r>
          </a:p>
          <a:p>
            <a:r>
              <a:rPr lang="en-US" dirty="0"/>
              <a:t>Container are based on LXC (Linux Containers) technology which use </a:t>
            </a:r>
            <a:r>
              <a:rPr lang="en-US" dirty="0" err="1"/>
              <a:t>linux</a:t>
            </a:r>
            <a:r>
              <a:rPr lang="en-US" dirty="0"/>
              <a:t> </a:t>
            </a:r>
            <a:r>
              <a:rPr lang="en-US" dirty="0" err="1"/>
              <a:t>cgroups</a:t>
            </a:r>
            <a:r>
              <a:rPr lang="en-US" dirty="0"/>
              <a:t> and namespaces to isolate self contained execution environments—with their own, isolated CPU, memory, block I/O, and network resources—that share the kernel of the host operating system.</a:t>
            </a:r>
          </a:p>
          <a:p>
            <a:endParaRPr lang="en-US" dirty="0"/>
          </a:p>
          <a:p>
            <a:r>
              <a:rPr lang="en-US" dirty="0"/>
              <a:t>Linux </a:t>
            </a:r>
            <a:r>
              <a:rPr lang="en-US" dirty="0" err="1"/>
              <a:t>cgroups</a:t>
            </a:r>
            <a:r>
              <a:rPr lang="en-US" dirty="0"/>
              <a:t> - govern the isolation and usage of system resources, such as CPU and memory, for a group of processes. namespaces deal with resource isolation for a single process</a:t>
            </a:r>
          </a:p>
          <a:p>
            <a:endParaRPr lang="en-US" dirty="0"/>
          </a:p>
          <a:p>
            <a:r>
              <a:rPr lang="en-US" dirty="0"/>
              <a:t>Docker is a Linux utility that can efficiently create, ship, and run containers.</a:t>
            </a:r>
          </a:p>
          <a:p>
            <a:endParaRPr lang="en-US" dirty="0"/>
          </a:p>
          <a:p>
            <a:r>
              <a:rPr lang="en-US" dirty="0"/>
              <a:t>Put simply, a container consists of an entire runtime environment: an application, plus all its dependencies, libraries and other binaries, and configuration files needed to run it, bundled into one package. By containerizing the application platform and its dependencies, differences in OS distributions and underlying infrastructure are abstracted away.</a:t>
            </a:r>
          </a:p>
        </p:txBody>
      </p:sp>
      <p:sp>
        <p:nvSpPr>
          <p:cNvPr id="4" name="Slide Number Placeholder 3"/>
          <p:cNvSpPr>
            <a:spLocks noGrp="1"/>
          </p:cNvSpPr>
          <p:nvPr>
            <p:ph type="sldNum" sz="quarter" idx="10"/>
          </p:nvPr>
        </p:nvSpPr>
        <p:spPr/>
        <p:txBody>
          <a:bodyPr/>
          <a:lstStyle/>
          <a:p>
            <a:fld id="{F17ABE5F-F599-2D45-BA28-FE8C2C66078B}" type="slidenum">
              <a:rPr lang="en-US" smtClean="0"/>
              <a:t>3</a:t>
            </a:fld>
            <a:endParaRPr lang="en-US"/>
          </a:p>
        </p:txBody>
      </p:sp>
    </p:spTree>
    <p:extLst>
      <p:ext uri="{BB962C8B-B14F-4D97-AF65-F5344CB8AC3E}">
        <p14:creationId xmlns:p14="http://schemas.microsoft.com/office/powerpoint/2010/main" val="13858026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Shape 5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84" name="Shape 58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noAutofit/>
          </a:bodyPr>
          <a:lstStyle/>
          <a:p>
            <a:pPr marL="285750" marR="0" lvl="0" indent="-285750" algn="l" rtl="0">
              <a:spcBef>
                <a:spcPts val="0"/>
              </a:spcBef>
              <a:spcAft>
                <a:spcPts val="0"/>
              </a:spcAft>
              <a:buClr>
                <a:srgbClr val="000000"/>
              </a:buClr>
              <a:buSzPct val="100000"/>
              <a:buFont typeface="Arial"/>
              <a:buChar char="•"/>
            </a:pPr>
            <a:r>
              <a:rPr lang="en-US" sz="1100" b="0" i="0" u="none" strike="noStrike" cap="none">
                <a:solidFill>
                  <a:schemeClr val="dk1"/>
                </a:solidFill>
                <a:latin typeface="Arial"/>
                <a:ea typeface="Arial"/>
                <a:cs typeface="Arial"/>
                <a:sym typeface="Arial"/>
              </a:rPr>
              <a:t>Local development environments </a:t>
            </a:r>
          </a:p>
          <a:p>
            <a:pPr marL="285750" marR="0" lvl="0" indent="-285750" algn="l" rtl="0">
              <a:spcBef>
                <a:spcPts val="0"/>
              </a:spcBef>
              <a:spcAft>
                <a:spcPts val="0"/>
              </a:spcAft>
              <a:buClr>
                <a:srgbClr val="000000"/>
              </a:buClr>
              <a:buSzPct val="100000"/>
              <a:buFont typeface="Arial"/>
              <a:buChar char="•"/>
            </a:pPr>
            <a:r>
              <a:rPr lang="en-US" sz="1100" b="0" i="0" u="none" strike="noStrike" cap="none">
                <a:solidFill>
                  <a:schemeClr val="dk1"/>
                </a:solidFill>
                <a:latin typeface="Arial"/>
                <a:ea typeface="Arial"/>
                <a:cs typeface="Arial"/>
                <a:sym typeface="Arial"/>
              </a:rPr>
              <a:t>Self service app images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rgbClr val="000000"/>
                </a:solidFill>
                <a:latin typeface="Arial"/>
                <a:ea typeface="Arial"/>
                <a:cs typeface="Arial"/>
                <a:sym typeface="Arial"/>
              </a:rPr>
              <a:t>Build, Test, Deploy applications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chemeClr val="dk1"/>
                </a:solidFill>
                <a:latin typeface="Arial"/>
                <a:ea typeface="Arial"/>
                <a:cs typeface="Arial"/>
                <a:sym typeface="Arial"/>
              </a:rPr>
              <a:t>Define app behavior and infra needs</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rgbClr val="000000"/>
                </a:solidFill>
                <a:latin typeface="Arial"/>
                <a:ea typeface="Arial"/>
                <a:cs typeface="Arial"/>
                <a:sym typeface="Arial"/>
              </a:rPr>
              <a:t>Registry services for image storage,  management and distribution</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rgbClr val="000000"/>
                </a:solidFill>
                <a:latin typeface="Arial"/>
                <a:ea typeface="Arial"/>
                <a:cs typeface="Arial"/>
                <a:sym typeface="Arial"/>
              </a:rPr>
              <a:t>IT Ops maintains library of secure base content</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rgbClr val="000000"/>
                </a:solidFill>
                <a:latin typeface="Arial"/>
                <a:ea typeface="Arial"/>
                <a:cs typeface="Arial"/>
                <a:sym typeface="Arial"/>
              </a:rPr>
              <a:t>Manage role based access to repos/images</a:t>
            </a:r>
          </a:p>
          <a:p>
            <a:pPr marL="0" marR="0" lvl="0" indent="0" algn="l" rtl="0">
              <a:spcBef>
                <a:spcPts val="0"/>
              </a:spcBef>
              <a:spcAft>
                <a:spcPts val="0"/>
              </a:spcAft>
              <a:buClr>
                <a:schemeClr val="dk1"/>
              </a:buClr>
              <a:buSzPct val="25000"/>
              <a:buFont typeface="Arial"/>
              <a:buNone/>
            </a:pPr>
            <a:endParaRPr sz="1100" b="0" i="0" u="none" strike="noStrike" cap="none">
              <a:solidFill>
                <a:schemeClr val="dk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rgbClr val="000000"/>
                </a:solidFill>
                <a:latin typeface="Arial"/>
                <a:ea typeface="Arial"/>
                <a:cs typeface="Arial"/>
                <a:sym typeface="Arial"/>
              </a:rPr>
              <a:t>Management consoles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rgbClr val="000000"/>
                </a:solidFill>
                <a:latin typeface="Arial"/>
                <a:ea typeface="Arial"/>
                <a:cs typeface="Arial"/>
                <a:sym typeface="Arial"/>
              </a:rPr>
              <a:t>Provision, manage  infrastructure resources</a:t>
            </a:r>
          </a:p>
          <a:p>
            <a:pPr marL="285750" marR="0" lvl="0" indent="-285750" algn="l" rtl="0">
              <a:lnSpc>
                <a:spcPct val="100000"/>
              </a:lnSpc>
              <a:spcBef>
                <a:spcPts val="0"/>
              </a:spcBef>
              <a:spcAft>
                <a:spcPts val="0"/>
              </a:spcAft>
              <a:buClr>
                <a:srgbClr val="000000"/>
              </a:buClr>
              <a:buSzPct val="100000"/>
              <a:buFont typeface="Arial"/>
              <a:buChar char="•"/>
            </a:pPr>
            <a:r>
              <a:rPr lang="en-US" sz="1100" b="0" i="0" u="none" strike="noStrike" cap="none">
                <a:solidFill>
                  <a:srgbClr val="000000"/>
                </a:solidFill>
                <a:latin typeface="Arial"/>
                <a:ea typeface="Arial"/>
                <a:cs typeface="Arial"/>
                <a:sym typeface="Arial"/>
              </a:rPr>
              <a:t>Monitor, manage, scale infrastructure and applications</a:t>
            </a:r>
          </a:p>
        </p:txBody>
      </p:sp>
    </p:spTree>
    <p:extLst>
      <p:ext uri="{BB962C8B-B14F-4D97-AF65-F5344CB8AC3E}">
        <p14:creationId xmlns:p14="http://schemas.microsoft.com/office/powerpoint/2010/main" val="39726692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b="0" dirty="0"/>
              <a:t>Let’s take a look at what build, ship run</a:t>
            </a:r>
            <a:r>
              <a:rPr lang="en-US" b="0" baseline="0" dirty="0"/>
              <a:t> means in a little more detail, but before that we need to level set some Docker vocabulary and commands:</a:t>
            </a:r>
          </a:p>
          <a:p>
            <a:pPr marL="0" indent="0">
              <a:buNone/>
            </a:pPr>
            <a:endParaRPr lang="en-US" b="1" dirty="0"/>
          </a:p>
          <a:p>
            <a:pPr marL="0" indent="0">
              <a:buNone/>
            </a:pPr>
            <a:r>
              <a:rPr lang="en-US" b="1" dirty="0"/>
              <a:t>Image</a:t>
            </a:r>
          </a:p>
          <a:p>
            <a:pPr marL="0" indent="0">
              <a:buNone/>
            </a:pPr>
            <a:r>
              <a:rPr lang="en-US" b="0" dirty="0"/>
              <a:t>The</a:t>
            </a:r>
            <a:r>
              <a:rPr lang="en-US" b="0" baseline="0" dirty="0"/>
              <a:t> static component that represents a on-running </a:t>
            </a:r>
            <a:r>
              <a:rPr lang="en-US" b="0" baseline="0" dirty="0" err="1"/>
              <a:t>applicatoin</a:t>
            </a:r>
            <a:endParaRPr lang="en-US" b="0" baseline="0" dirty="0"/>
          </a:p>
          <a:p>
            <a:pPr marL="0" indent="0">
              <a:buNone/>
            </a:pPr>
            <a:r>
              <a:rPr lang="en-US" b="0" baseline="0" dirty="0"/>
              <a:t>Containers are derived from images</a:t>
            </a:r>
          </a:p>
          <a:p>
            <a:pPr marL="0" indent="0">
              <a:buNone/>
            </a:pPr>
            <a:r>
              <a:rPr lang="en-US" b="0" baseline="0" dirty="0"/>
              <a:t>images contain EVERYTHING an application needs to run</a:t>
            </a:r>
          </a:p>
          <a:p>
            <a:pPr marL="0" indent="0">
              <a:buNone/>
            </a:pPr>
            <a:r>
              <a:rPr lang="en-US" b="0" baseline="0" dirty="0"/>
              <a:t>Should always be built via a Dockerfile (which we’ll talk about in a bit_</a:t>
            </a:r>
          </a:p>
          <a:p>
            <a:pPr marL="0" indent="0">
              <a:buNone/>
            </a:pPr>
            <a:endParaRPr lang="en-US" b="0" dirty="0"/>
          </a:p>
          <a:p>
            <a:pPr marL="0" indent="0">
              <a:buNone/>
            </a:pPr>
            <a:endParaRPr lang="en-US" b="1" dirty="0"/>
          </a:p>
          <a:p>
            <a:pPr marL="0" indent="0">
              <a:buNone/>
            </a:pPr>
            <a:r>
              <a:rPr lang="en-US" b="1" dirty="0"/>
              <a:t>Container</a:t>
            </a:r>
          </a:p>
          <a:p>
            <a:r>
              <a:rPr lang="en-US" dirty="0"/>
              <a:t>The standard unit in which the application service resides</a:t>
            </a:r>
          </a:p>
          <a:p>
            <a:r>
              <a:rPr lang="en-US" dirty="0"/>
              <a:t>Package app and dependencies together</a:t>
            </a:r>
          </a:p>
          <a:p>
            <a:r>
              <a:rPr lang="en-US" dirty="0"/>
              <a:t>Isolated from other containers</a:t>
            </a:r>
          </a:p>
          <a:p>
            <a:r>
              <a:rPr lang="en-US" dirty="0"/>
              <a:t>One container per app / service</a:t>
            </a:r>
          </a:p>
          <a:p>
            <a:pPr marL="0" indent="0">
              <a:buNone/>
            </a:pPr>
            <a:endParaRPr lang="en-US" b="1" dirty="0"/>
          </a:p>
          <a:p>
            <a:pPr marL="0" indent="0">
              <a:buNone/>
            </a:pPr>
            <a:r>
              <a:rPr lang="en-US" b="1" dirty="0"/>
              <a:t>Docker Engine</a:t>
            </a:r>
          </a:p>
          <a:p>
            <a:r>
              <a:rPr lang="en-US" dirty="0"/>
              <a:t>The program that creates, ships and runs containers</a:t>
            </a:r>
          </a:p>
          <a:p>
            <a:r>
              <a:rPr lang="en-US" dirty="0"/>
              <a:t>Deployable on any physical or </a:t>
            </a:r>
            <a:r>
              <a:rPr lang="en-US" dirty="0" err="1"/>
              <a:t>vm</a:t>
            </a:r>
            <a:r>
              <a:rPr lang="en-US" dirty="0"/>
              <a:t> host locally, in datacenters or cloud</a:t>
            </a:r>
          </a:p>
          <a:p>
            <a:r>
              <a:rPr lang="en-US" dirty="0"/>
              <a:t>Communicates with Docker Hub</a:t>
            </a:r>
          </a:p>
          <a:p>
            <a:pPr marL="0" indent="0">
              <a:buNone/>
            </a:pPr>
            <a:endParaRPr lang="en-US" b="1" dirty="0"/>
          </a:p>
          <a:p>
            <a:pPr marL="0" indent="0">
              <a:buNone/>
            </a:pPr>
            <a:r>
              <a:rPr lang="en-US" b="1" dirty="0"/>
              <a:t>Registry</a:t>
            </a:r>
          </a:p>
          <a:p>
            <a:r>
              <a:rPr lang="en-US" dirty="0"/>
              <a:t>The service that store, distributes and manages container images</a:t>
            </a:r>
          </a:p>
          <a:p>
            <a:r>
              <a:rPr lang="en-US" dirty="0"/>
              <a:t>Receives commands from Docker Client via Engine</a:t>
            </a:r>
          </a:p>
          <a:p>
            <a:r>
              <a:rPr lang="en-US" dirty="0"/>
              <a:t>Access control with public, private repos</a:t>
            </a:r>
          </a:p>
          <a:p>
            <a:pPr marL="0" indent="0">
              <a:buNone/>
            </a:pPr>
            <a:endParaRPr lang="en-US" b="1" dirty="0"/>
          </a:p>
          <a:p>
            <a:endParaRPr lang="en-US" dirty="0"/>
          </a:p>
        </p:txBody>
      </p:sp>
      <p:sp>
        <p:nvSpPr>
          <p:cNvPr id="4" name="Slide Number Placeholder 3"/>
          <p:cNvSpPr>
            <a:spLocks noGrp="1"/>
          </p:cNvSpPr>
          <p:nvPr>
            <p:ph type="sldNum" sz="quarter" idx="10"/>
          </p:nvPr>
        </p:nvSpPr>
        <p:spPr/>
        <p:txBody>
          <a:bodyPr/>
          <a:lstStyle/>
          <a:p>
            <a:fld id="{E3CEA69F-DF04-4A61-8B5A-65818C67B300}" type="slidenum">
              <a:rPr lang="en-US" smtClean="0"/>
              <a:t>7</a:t>
            </a:fld>
            <a:endParaRPr lang="en-US"/>
          </a:p>
        </p:txBody>
      </p:sp>
    </p:spTree>
    <p:extLst>
      <p:ext uri="{BB962C8B-B14F-4D97-AF65-F5344CB8AC3E}">
        <p14:creationId xmlns:p14="http://schemas.microsoft.com/office/powerpoint/2010/main" val="1127388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 container works?</a:t>
            </a:r>
          </a:p>
          <a:p>
            <a:endParaRPr lang="en-US" dirty="0"/>
          </a:p>
          <a:p>
            <a:r>
              <a:rPr lang="en-US" dirty="0"/>
              <a:t>Fundamentally, both Docker and LXC containers are user-space lightweight virtualization mechanisms that implement </a:t>
            </a:r>
            <a:r>
              <a:rPr lang="en-US" dirty="0" err="1"/>
              <a:t>cgroups</a:t>
            </a:r>
            <a:r>
              <a:rPr lang="en-US" dirty="0"/>
              <a:t> and namespaces to manage resource isolation.</a:t>
            </a:r>
          </a:p>
          <a:p>
            <a:endParaRPr lang="en-US" dirty="0"/>
          </a:p>
          <a:p>
            <a:r>
              <a:rPr lang="en-US" dirty="0"/>
              <a:t>- Docker is all about layers. Knowledge how they work is essential.</a:t>
            </a:r>
          </a:p>
          <a:p>
            <a:r>
              <a:rPr lang="en-US" dirty="0"/>
              <a:t>* Each command in </a:t>
            </a:r>
            <a:r>
              <a:rPr lang="en-US" dirty="0" err="1"/>
              <a:t>Dockerfile</a:t>
            </a:r>
            <a:r>
              <a:rPr lang="en-US" dirty="0"/>
              <a:t> creates so-called layer</a:t>
            </a:r>
          </a:p>
          <a:p>
            <a:r>
              <a:rPr lang="en-US" dirty="0"/>
              <a:t>* Layers are cached and reused</a:t>
            </a:r>
          </a:p>
          <a:p>
            <a:r>
              <a:rPr lang="en-US" dirty="0"/>
              <a:t>* Invalidating cache of a single layer invalidates all subsequent layers</a:t>
            </a:r>
          </a:p>
          <a:p>
            <a:r>
              <a:rPr lang="en-US" dirty="0"/>
              <a:t>* Invalidation occurs after command change, if copied files are different, or build variable is other than previously</a:t>
            </a:r>
          </a:p>
          <a:p>
            <a:r>
              <a:rPr lang="en-US" dirty="0"/>
              <a:t>* Layers are immutable, so if we add a file in one layer, and remove it in the next one, image STILL contains that file (it's just not available in the container)!</a:t>
            </a:r>
          </a:p>
        </p:txBody>
      </p:sp>
      <p:sp>
        <p:nvSpPr>
          <p:cNvPr id="4" name="Slide Number Placeholder 3"/>
          <p:cNvSpPr>
            <a:spLocks noGrp="1"/>
          </p:cNvSpPr>
          <p:nvPr>
            <p:ph type="sldNum" sz="quarter" idx="10"/>
          </p:nvPr>
        </p:nvSpPr>
        <p:spPr/>
        <p:txBody>
          <a:bodyPr/>
          <a:lstStyle/>
          <a:p>
            <a:fld id="{F17ABE5F-F599-2D45-BA28-FE8C2C66078B}" type="slidenum">
              <a:rPr lang="en-US" smtClean="0"/>
              <a:t>11</a:t>
            </a:fld>
            <a:endParaRPr lang="en-US"/>
          </a:p>
        </p:txBody>
      </p:sp>
    </p:spTree>
    <p:extLst>
      <p:ext uri="{BB962C8B-B14F-4D97-AF65-F5344CB8AC3E}">
        <p14:creationId xmlns:p14="http://schemas.microsoft.com/office/powerpoint/2010/main" val="1792125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Docker containers are intended to run only one single process with PID 1 to ensure graceful shutdown of this process on docker stop.</a:t>
            </a:r>
          </a:p>
          <a:p>
            <a:r>
              <a:rPr lang="en-IN" sz="1200" b="0" i="0" kern="1200" dirty="0">
                <a:solidFill>
                  <a:schemeClr val="tx1"/>
                </a:solidFill>
                <a:effectLst/>
                <a:latin typeface="+mn-lt"/>
                <a:ea typeface="+mn-ea"/>
                <a:cs typeface="+mn-cs"/>
              </a:rPr>
              <a:t>Docker containers are immutable – The OS, library versions, configurations, folders, and application are all wrapped inside the container.</a:t>
            </a:r>
          </a:p>
          <a:p>
            <a:r>
              <a:rPr lang="en-IN" sz="1200" b="0" i="0" kern="1200" dirty="0">
                <a:solidFill>
                  <a:schemeClr val="tx1"/>
                </a:solidFill>
                <a:effectLst/>
                <a:latin typeface="+mn-lt"/>
                <a:ea typeface="+mn-ea"/>
                <a:cs typeface="+mn-cs"/>
              </a:rPr>
              <a:t>Avoid storing application data or logs in your container. This increases the size of your container and is less efficient from an I/O </a:t>
            </a:r>
            <a:r>
              <a:rPr lang="en-IN" sz="1200" b="0" i="0" kern="1200" dirty="0" err="1">
                <a:solidFill>
                  <a:schemeClr val="tx1"/>
                </a:solidFill>
                <a:effectLst/>
                <a:latin typeface="+mn-lt"/>
                <a:ea typeface="+mn-ea"/>
                <a:cs typeface="+mn-cs"/>
              </a:rPr>
              <a:t>perspective.Instead</a:t>
            </a:r>
            <a:r>
              <a:rPr lang="en-IN" sz="1200" b="0" i="0" kern="1200" dirty="0">
                <a:solidFill>
                  <a:schemeClr val="tx1"/>
                </a:solidFill>
                <a:effectLst/>
                <a:latin typeface="+mn-lt"/>
                <a:ea typeface="+mn-ea"/>
                <a:cs typeface="+mn-cs"/>
              </a:rPr>
              <a:t>, store data using external mounted volumes.</a:t>
            </a:r>
          </a:p>
          <a:p>
            <a:r>
              <a:rPr lang="en-IN" sz="1200" b="0" i="0" kern="1200" dirty="0">
                <a:solidFill>
                  <a:schemeClr val="tx1"/>
                </a:solidFill>
                <a:effectLst/>
                <a:latin typeface="+mn-lt"/>
                <a:ea typeface="+mn-ea"/>
                <a:cs typeface="+mn-cs"/>
              </a:rPr>
              <a:t>When possible, design your application with the ability to scale.</a:t>
            </a:r>
          </a:p>
          <a:p>
            <a:r>
              <a:rPr lang="en-IN" sz="1200" b="0" i="0" kern="1200" dirty="0">
                <a:solidFill>
                  <a:schemeClr val="tx1"/>
                </a:solidFill>
                <a:effectLst/>
                <a:latin typeface="+mn-lt"/>
                <a:ea typeface="+mn-ea"/>
                <a:cs typeface="+mn-cs"/>
              </a:rPr>
              <a:t>Processes in docker containers must not run with root user.</a:t>
            </a:r>
            <a:br>
              <a:rPr lang="en-IN" sz="1200" b="0" i="0" kern="1200" dirty="0">
                <a:solidFill>
                  <a:schemeClr val="tx1"/>
                </a:solidFill>
                <a:effectLst/>
                <a:latin typeface="+mn-lt"/>
                <a:ea typeface="+mn-ea"/>
                <a:cs typeface="+mn-cs"/>
              </a:rPr>
            </a:b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Docker container build environment must be in </a:t>
            </a:r>
            <a:r>
              <a:rPr lang="en-IN" sz="1200" b="0" i="0" kern="1200" dirty="0" err="1">
                <a:solidFill>
                  <a:schemeClr val="tx1"/>
                </a:solidFill>
                <a:effectLst/>
                <a:latin typeface="+mn-lt"/>
                <a:ea typeface="+mn-ea"/>
                <a:cs typeface="+mn-cs"/>
              </a:rPr>
              <a:t>github</a:t>
            </a:r>
            <a:r>
              <a:rPr lang="en-IN" sz="1200" b="0" i="0" kern="1200" dirty="0">
                <a:solidFill>
                  <a:schemeClr val="tx1"/>
                </a:solidFill>
                <a:effectLst/>
                <a:latin typeface="+mn-lt"/>
                <a:ea typeface="+mn-ea"/>
                <a:cs typeface="+mn-cs"/>
              </a:rPr>
              <a:t>.</a:t>
            </a:r>
          </a:p>
          <a:p>
            <a:r>
              <a:rPr lang="en-IN" sz="1200" b="0" i="0" kern="1200" dirty="0">
                <a:solidFill>
                  <a:schemeClr val="tx1"/>
                </a:solidFill>
                <a:effectLst/>
                <a:latin typeface="+mn-lt"/>
                <a:ea typeface="+mn-ea"/>
                <a:cs typeface="+mn-cs"/>
              </a:rPr>
              <a:t>Docker container updates must happen through pull request.</a:t>
            </a:r>
          </a:p>
          <a:p>
            <a:r>
              <a:rPr lang="en-IN" sz="1200" b="0" i="0" kern="1200" dirty="0">
                <a:solidFill>
                  <a:schemeClr val="tx1"/>
                </a:solidFill>
                <a:effectLst/>
                <a:latin typeface="+mn-lt"/>
                <a:ea typeface="+mn-ea"/>
                <a:cs typeface="+mn-cs"/>
              </a:rPr>
              <a:t>Docker containers must build through </a:t>
            </a:r>
            <a:r>
              <a:rPr lang="en-IN" sz="1200" b="0" i="0" kern="1200" dirty="0" err="1">
                <a:solidFill>
                  <a:schemeClr val="tx1"/>
                </a:solidFill>
                <a:effectLst/>
                <a:latin typeface="+mn-lt"/>
                <a:ea typeface="+mn-ea"/>
                <a:cs typeface="+mn-cs"/>
              </a:rPr>
              <a:t>jenkins</a:t>
            </a:r>
            <a:r>
              <a:rPr lang="en-IN" sz="1200" b="0" i="0" kern="1200" dirty="0">
                <a:solidFill>
                  <a:schemeClr val="tx1"/>
                </a:solidFill>
                <a:effectLst/>
                <a:latin typeface="+mn-lt"/>
                <a:ea typeface="+mn-ea"/>
                <a:cs typeface="+mn-cs"/>
              </a:rPr>
              <a:t> and </a:t>
            </a:r>
            <a:r>
              <a:rPr lang="en-IN" sz="1200" b="0" i="0" kern="1200" dirty="0" err="1">
                <a:solidFill>
                  <a:schemeClr val="tx1"/>
                </a:solidFill>
                <a:effectLst/>
                <a:latin typeface="+mn-lt"/>
                <a:ea typeface="+mn-ea"/>
                <a:cs typeface="+mn-cs"/>
              </a:rPr>
              <a:t>jenkinsfile</a:t>
            </a:r>
            <a:r>
              <a:rPr lang="en-IN" sz="1200" b="0" i="0" kern="1200" dirty="0">
                <a:solidFill>
                  <a:schemeClr val="tx1"/>
                </a:solidFill>
                <a:effectLst/>
                <a:latin typeface="+mn-lt"/>
                <a:ea typeface="+mn-ea"/>
                <a:cs typeface="+mn-cs"/>
              </a:rPr>
              <a:t> must be committed with source code in </a:t>
            </a:r>
            <a:r>
              <a:rPr lang="en-IN" sz="1200" b="0" i="0" kern="1200" dirty="0" err="1">
                <a:solidFill>
                  <a:schemeClr val="tx1"/>
                </a:solidFill>
                <a:effectLst/>
                <a:latin typeface="+mn-lt"/>
                <a:ea typeface="+mn-ea"/>
                <a:cs typeface="+mn-cs"/>
              </a:rPr>
              <a:t>github</a:t>
            </a:r>
            <a:r>
              <a:rPr lang="en-IN" sz="1200" b="0" i="0" kern="1200" dirty="0">
                <a:solidFill>
                  <a:schemeClr val="tx1"/>
                </a:solidFill>
                <a:effectLst/>
                <a:latin typeface="+mn-lt"/>
                <a:ea typeface="+mn-ea"/>
                <a:cs typeface="+mn-cs"/>
              </a:rPr>
              <a:t>.</a:t>
            </a:r>
          </a:p>
          <a:p>
            <a:r>
              <a:rPr lang="en-IN" sz="1200" b="0" i="0" kern="1200" dirty="0" err="1">
                <a:solidFill>
                  <a:schemeClr val="tx1"/>
                </a:solidFill>
                <a:effectLst/>
                <a:latin typeface="+mn-lt"/>
                <a:ea typeface="+mn-ea"/>
                <a:cs typeface="+mn-cs"/>
              </a:rPr>
              <a:t>Devops</a:t>
            </a:r>
            <a:r>
              <a:rPr lang="en-IN" sz="1200" b="0" i="0" kern="1200" dirty="0">
                <a:solidFill>
                  <a:schemeClr val="tx1"/>
                </a:solidFill>
                <a:effectLst/>
                <a:latin typeface="+mn-lt"/>
                <a:ea typeface="+mn-ea"/>
                <a:cs typeface="+mn-cs"/>
              </a:rPr>
              <a:t> must be involved in docker images pull request review.</a:t>
            </a:r>
          </a:p>
          <a:p>
            <a:endParaRPr lang="en-US" dirty="0"/>
          </a:p>
        </p:txBody>
      </p:sp>
      <p:sp>
        <p:nvSpPr>
          <p:cNvPr id="4" name="Slide Number Placeholder 3"/>
          <p:cNvSpPr>
            <a:spLocks noGrp="1"/>
          </p:cNvSpPr>
          <p:nvPr>
            <p:ph type="sldNum" sz="quarter" idx="10"/>
          </p:nvPr>
        </p:nvSpPr>
        <p:spPr/>
        <p:txBody>
          <a:bodyPr/>
          <a:lstStyle/>
          <a:p>
            <a:fld id="{214CD095-D3F0-F145-A7C1-456622B738BD}" type="slidenum">
              <a:rPr lang="en-US" smtClean="0"/>
              <a:t>13</a:t>
            </a:fld>
            <a:endParaRPr lang="en-US"/>
          </a:p>
        </p:txBody>
      </p:sp>
    </p:spTree>
    <p:extLst>
      <p:ext uri="{BB962C8B-B14F-4D97-AF65-F5344CB8AC3E}">
        <p14:creationId xmlns:p14="http://schemas.microsoft.com/office/powerpoint/2010/main" val="1948626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Use proper base image which already contains the required package example JDK should be part of the base image if required for containerizing an app.</a:t>
            </a:r>
          </a:p>
          <a:p>
            <a:r>
              <a:rPr lang="en-IN" sz="1200" b="0" i="0" kern="1200" dirty="0">
                <a:solidFill>
                  <a:schemeClr val="tx1"/>
                </a:solidFill>
                <a:effectLst/>
                <a:latin typeface="+mn-lt"/>
                <a:ea typeface="+mn-ea"/>
                <a:cs typeface="+mn-cs"/>
              </a:rPr>
              <a:t>Unnecessary files should be cleaned up to control docker image size like Package manager caches, packages needed for build-time only, default packages not required etc.</a:t>
            </a:r>
          </a:p>
          <a:p>
            <a:r>
              <a:rPr lang="en-IN" sz="1200" b="0" i="0" kern="1200" dirty="0">
                <a:solidFill>
                  <a:schemeClr val="tx1"/>
                </a:solidFill>
                <a:effectLst/>
                <a:latin typeface="+mn-lt"/>
                <a:ea typeface="+mn-ea"/>
                <a:cs typeface="+mn-cs"/>
              </a:rPr>
              <a:t>Merge multiple RUN command into one but merge commands with similar probability of changing.</a:t>
            </a:r>
          </a:p>
          <a:p>
            <a:r>
              <a:rPr lang="en-IN" sz="1200" b="0" i="0" kern="1200" dirty="0">
                <a:solidFill>
                  <a:schemeClr val="tx1"/>
                </a:solidFill>
                <a:effectLst/>
                <a:latin typeface="+mn-lt"/>
                <a:ea typeface="+mn-ea"/>
                <a:cs typeface="+mn-cs"/>
              </a:rPr>
              <a:t>Write .</a:t>
            </a:r>
            <a:r>
              <a:rPr lang="en-IN" sz="1200" b="0" i="0" kern="1200" dirty="0" err="1">
                <a:solidFill>
                  <a:schemeClr val="tx1"/>
                </a:solidFill>
                <a:effectLst/>
                <a:latin typeface="+mn-lt"/>
                <a:ea typeface="+mn-ea"/>
                <a:cs typeface="+mn-cs"/>
              </a:rPr>
              <a:t>dockerignore</a:t>
            </a:r>
            <a:r>
              <a:rPr lang="en-IN" sz="1200" b="0" i="0" kern="1200" dirty="0">
                <a:solidFill>
                  <a:schemeClr val="tx1"/>
                </a:solidFill>
                <a:effectLst/>
                <a:latin typeface="+mn-lt"/>
                <a:ea typeface="+mn-ea"/>
                <a:cs typeface="+mn-cs"/>
              </a:rPr>
              <a:t> - Important to avoid all files as part of the context preparation.</a:t>
            </a:r>
          </a:p>
          <a:p>
            <a:r>
              <a:rPr lang="en-IN" sz="1200" b="0" i="0" kern="1200" dirty="0">
                <a:solidFill>
                  <a:schemeClr val="tx1"/>
                </a:solidFill>
                <a:effectLst/>
                <a:latin typeface="+mn-lt"/>
                <a:ea typeface="+mn-ea"/>
                <a:cs typeface="+mn-cs"/>
              </a:rPr>
              <a:t>Set WORKDIR and CMD, WORKDIR command changes default directory, where we run our RUN / CMD / ENTRYPOINT commands.</a:t>
            </a:r>
          </a:p>
          <a:p>
            <a:r>
              <a:rPr lang="en-IN" sz="1200" b="0" i="0" kern="1200" dirty="0">
                <a:solidFill>
                  <a:schemeClr val="tx1"/>
                </a:solidFill>
                <a:effectLst/>
                <a:latin typeface="+mn-lt"/>
                <a:ea typeface="+mn-ea"/>
                <a:cs typeface="+mn-cs"/>
              </a:rPr>
              <a:t>Prefer COPY over ADD.</a:t>
            </a:r>
          </a:p>
          <a:p>
            <a:r>
              <a:rPr lang="en-IN" sz="1200" b="0" i="0" kern="1200" dirty="0">
                <a:solidFill>
                  <a:schemeClr val="tx1"/>
                </a:solidFill>
                <a:effectLst/>
                <a:latin typeface="+mn-lt"/>
                <a:ea typeface="+mn-ea"/>
                <a:cs typeface="+mn-cs"/>
              </a:rPr>
              <a:t>We should put least frequent changes at the top of our </a:t>
            </a:r>
            <a:r>
              <a:rPr lang="en-IN" sz="1200" b="0" i="0" kern="1200" dirty="0" err="1">
                <a:solidFill>
                  <a:schemeClr val="tx1"/>
                </a:solidFill>
                <a:effectLst/>
                <a:latin typeface="+mn-lt"/>
                <a:ea typeface="+mn-ea"/>
                <a:cs typeface="+mn-cs"/>
              </a:rPr>
              <a:t>Dockerfile</a:t>
            </a:r>
            <a:r>
              <a:rPr lang="en-IN" sz="1200" b="0" i="0" kern="1200" dirty="0">
                <a:solidFill>
                  <a:schemeClr val="tx1"/>
                </a:solidFill>
                <a:effectLst/>
                <a:latin typeface="+mn-lt"/>
                <a:ea typeface="+mn-ea"/>
                <a:cs typeface="+mn-cs"/>
              </a:rPr>
              <a:t> to leverage caching.</a:t>
            </a:r>
          </a:p>
          <a:p>
            <a:r>
              <a:rPr lang="en-IN" sz="1200" b="0" i="0" kern="1200" dirty="0">
                <a:solidFill>
                  <a:schemeClr val="tx1"/>
                </a:solidFill>
                <a:effectLst/>
                <a:latin typeface="+mn-lt"/>
                <a:ea typeface="+mn-ea"/>
                <a:cs typeface="+mn-cs"/>
              </a:rPr>
              <a:t>Specify default environment variables, ports and volumes.</a:t>
            </a:r>
          </a:p>
          <a:p>
            <a:r>
              <a:rPr lang="en-IN" sz="1200" b="0" i="0" kern="1200" dirty="0">
                <a:solidFill>
                  <a:schemeClr val="tx1"/>
                </a:solidFill>
                <a:effectLst/>
                <a:latin typeface="+mn-lt"/>
                <a:ea typeface="+mn-ea"/>
                <a:cs typeface="+mn-cs"/>
              </a:rPr>
              <a:t>Add metadata to image using LABEL.</a:t>
            </a:r>
          </a:p>
          <a:p>
            <a:br>
              <a:rPr lang="en-IN" dirty="0"/>
            </a:br>
            <a:endParaRPr lang="en-US" dirty="0"/>
          </a:p>
        </p:txBody>
      </p:sp>
      <p:sp>
        <p:nvSpPr>
          <p:cNvPr id="4" name="Slide Number Placeholder 3"/>
          <p:cNvSpPr>
            <a:spLocks noGrp="1"/>
          </p:cNvSpPr>
          <p:nvPr>
            <p:ph type="sldNum" sz="quarter" idx="10"/>
          </p:nvPr>
        </p:nvSpPr>
        <p:spPr/>
        <p:txBody>
          <a:bodyPr/>
          <a:lstStyle/>
          <a:p>
            <a:fld id="{214CD095-D3F0-F145-A7C1-456622B738BD}" type="slidenum">
              <a:rPr lang="en-US" smtClean="0"/>
              <a:t>14</a:t>
            </a:fld>
            <a:endParaRPr lang="en-US"/>
          </a:p>
        </p:txBody>
      </p:sp>
    </p:spTree>
    <p:extLst>
      <p:ext uri="{BB962C8B-B14F-4D97-AF65-F5344CB8AC3E}">
        <p14:creationId xmlns:p14="http://schemas.microsoft.com/office/powerpoint/2010/main" val="4178798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17ABE5F-F599-2D45-BA28-FE8C2C66078B}" type="slidenum">
              <a:rPr lang="en-US" smtClean="0"/>
              <a:t>20</a:t>
            </a:fld>
            <a:endParaRPr lang="en-US"/>
          </a:p>
        </p:txBody>
      </p:sp>
    </p:spTree>
    <p:extLst>
      <p:ext uri="{BB962C8B-B14F-4D97-AF65-F5344CB8AC3E}">
        <p14:creationId xmlns:p14="http://schemas.microsoft.com/office/powerpoint/2010/main" val="16506003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b="0" i="0" kern="1200" dirty="0">
                <a:solidFill>
                  <a:schemeClr val="tx1"/>
                </a:solidFill>
                <a:effectLst/>
                <a:latin typeface="+mn-lt"/>
                <a:ea typeface="+mn-ea"/>
                <a:cs typeface="+mn-cs"/>
              </a:rPr>
              <a:t>Kubernetes deployment must contain liveness probes. </a:t>
            </a:r>
          </a:p>
          <a:p>
            <a:r>
              <a:rPr lang="en-IN" sz="1200" b="0" i="0" kern="1200" dirty="0">
                <a:solidFill>
                  <a:schemeClr val="tx1"/>
                </a:solidFill>
                <a:effectLst/>
                <a:latin typeface="+mn-lt"/>
                <a:ea typeface="+mn-ea"/>
                <a:cs typeface="+mn-cs"/>
              </a:rPr>
              <a:t>Kubernetes application pod logs must be pushed to centralized logging cluster (</a:t>
            </a:r>
            <a:r>
              <a:rPr lang="en-IN" sz="1200" b="0" i="0" kern="1200" dirty="0" err="1">
                <a:solidFill>
                  <a:schemeClr val="tx1"/>
                </a:solidFill>
                <a:effectLst/>
                <a:latin typeface="+mn-lt"/>
                <a:ea typeface="+mn-ea"/>
                <a:cs typeface="+mn-cs"/>
              </a:rPr>
              <a:t>fluentd</a:t>
            </a:r>
            <a:r>
              <a:rPr lang="en-IN" sz="1200" b="0" i="0" kern="1200" dirty="0">
                <a:solidFill>
                  <a:schemeClr val="tx1"/>
                </a:solidFill>
                <a:effectLst/>
                <a:latin typeface="+mn-lt"/>
                <a:ea typeface="+mn-ea"/>
                <a:cs typeface="+mn-cs"/>
              </a:rPr>
              <a:t> sidecar)</a:t>
            </a:r>
          </a:p>
          <a:p>
            <a:r>
              <a:rPr lang="en-IN" sz="1200" b="0" i="0" kern="1200" dirty="0">
                <a:solidFill>
                  <a:schemeClr val="tx1"/>
                </a:solidFill>
                <a:effectLst/>
                <a:latin typeface="+mn-lt"/>
                <a:ea typeface="+mn-ea"/>
                <a:cs typeface="+mn-cs"/>
              </a:rPr>
              <a:t>Kubernetes deployment nodes must be selected (labels) using ansible hosts groups.</a:t>
            </a:r>
          </a:p>
          <a:p>
            <a:r>
              <a:rPr lang="en-IN" sz="1200" b="0" i="0" kern="1200" dirty="0">
                <a:solidFill>
                  <a:schemeClr val="tx1"/>
                </a:solidFill>
                <a:effectLst/>
                <a:latin typeface="+mn-lt"/>
                <a:ea typeface="+mn-ea"/>
                <a:cs typeface="+mn-cs"/>
              </a:rPr>
              <a:t>Kubernetes pods metadata (name and labels) must be defined.</a:t>
            </a:r>
          </a:p>
          <a:p>
            <a:r>
              <a:rPr lang="en-IN" sz="1200" b="0" i="0" kern="1200" dirty="0">
                <a:solidFill>
                  <a:schemeClr val="tx1"/>
                </a:solidFill>
                <a:effectLst/>
                <a:latin typeface="+mn-lt"/>
                <a:ea typeface="+mn-ea"/>
                <a:cs typeface="+mn-cs"/>
              </a:rPr>
              <a:t>Kubernetes communication between different pods must be configured through service resource.</a:t>
            </a:r>
          </a:p>
          <a:p>
            <a:r>
              <a:rPr lang="en-IN" sz="1200" b="0" i="0" kern="1200" dirty="0">
                <a:solidFill>
                  <a:schemeClr val="tx1"/>
                </a:solidFill>
                <a:effectLst/>
                <a:latin typeface="+mn-lt"/>
                <a:ea typeface="+mn-ea"/>
                <a:cs typeface="+mn-cs"/>
              </a:rPr>
              <a:t>Kubernetes pods data and log files must be mounted outside (on </a:t>
            </a:r>
            <a:r>
              <a:rPr lang="en-IN" sz="1200" b="0" i="0" kern="1200" dirty="0" err="1">
                <a:solidFill>
                  <a:schemeClr val="tx1"/>
                </a:solidFill>
                <a:effectLst/>
                <a:latin typeface="+mn-lt"/>
                <a:ea typeface="+mn-ea"/>
                <a:cs typeface="+mn-cs"/>
              </a:rPr>
              <a:t>PeristentVolumes</a:t>
            </a:r>
            <a:r>
              <a:rPr lang="en-IN" sz="1200" b="0" i="0" kern="1200" dirty="0">
                <a:solidFill>
                  <a:schemeClr val="tx1"/>
                </a:solidFill>
                <a:effectLst/>
                <a:latin typeface="+mn-lt"/>
                <a:ea typeface="+mn-ea"/>
                <a:cs typeface="+mn-cs"/>
              </a:rPr>
              <a:t> or host machine)</a:t>
            </a:r>
            <a:br>
              <a:rPr lang="en-IN" sz="1200" b="0" i="0" kern="1200" dirty="0">
                <a:solidFill>
                  <a:schemeClr val="tx1"/>
                </a:solidFill>
                <a:effectLst/>
                <a:latin typeface="+mn-lt"/>
                <a:ea typeface="+mn-ea"/>
                <a:cs typeface="+mn-cs"/>
              </a:rPr>
            </a:br>
            <a:endParaRPr lang="en-IN" sz="1200" b="0" i="0" kern="1200" dirty="0">
              <a:solidFill>
                <a:schemeClr val="tx1"/>
              </a:solidFill>
              <a:effectLst/>
              <a:latin typeface="+mn-lt"/>
              <a:ea typeface="+mn-ea"/>
              <a:cs typeface="+mn-cs"/>
            </a:endParaRPr>
          </a:p>
          <a:p>
            <a:r>
              <a:rPr lang="en-IN" sz="1200" b="0" i="0" kern="1200" dirty="0">
                <a:solidFill>
                  <a:schemeClr val="tx1"/>
                </a:solidFill>
                <a:effectLst/>
                <a:latin typeface="+mn-lt"/>
                <a:ea typeface="+mn-ea"/>
                <a:cs typeface="+mn-cs"/>
              </a:rPr>
              <a:t>Kubernetes secrets must be used to store sensitive data.</a:t>
            </a:r>
          </a:p>
          <a:p>
            <a:r>
              <a:rPr lang="en-IN" sz="1200" b="0" i="0" kern="1200" dirty="0">
                <a:solidFill>
                  <a:schemeClr val="tx1"/>
                </a:solidFill>
                <a:effectLst/>
                <a:latin typeface="+mn-lt"/>
                <a:ea typeface="+mn-ea"/>
                <a:cs typeface="+mn-cs"/>
              </a:rPr>
              <a:t>Kubernetes config maps must be used to store non-sensitive configuration files.</a:t>
            </a:r>
            <a:br>
              <a:rPr lang="en-IN" sz="1200" b="0" i="0" kern="1200" dirty="0">
                <a:solidFill>
                  <a:schemeClr val="tx1"/>
                </a:solidFill>
                <a:effectLst/>
                <a:latin typeface="+mn-lt"/>
                <a:ea typeface="+mn-ea"/>
                <a:cs typeface="+mn-cs"/>
              </a:rPr>
            </a:br>
            <a:endParaRPr lang="en-IN" sz="1200" b="0" i="0" kern="1200" dirty="0">
              <a:solidFill>
                <a:schemeClr val="tx1"/>
              </a:solidFill>
              <a:effectLst/>
              <a:latin typeface="+mn-lt"/>
              <a:ea typeface="+mn-ea"/>
              <a:cs typeface="+mn-cs"/>
            </a:endParaRPr>
          </a:p>
          <a:p>
            <a:r>
              <a:rPr lang="en-IN" sz="1200" b="0" i="0" kern="1200" dirty="0" err="1">
                <a:solidFill>
                  <a:schemeClr val="tx1"/>
                </a:solidFill>
                <a:effectLst/>
                <a:latin typeface="+mn-lt"/>
                <a:ea typeface="+mn-ea"/>
                <a:cs typeface="+mn-cs"/>
              </a:rPr>
              <a:t>Devops</a:t>
            </a:r>
            <a:r>
              <a:rPr lang="en-IN" sz="1200" b="0" i="0" kern="1200" dirty="0">
                <a:solidFill>
                  <a:schemeClr val="tx1"/>
                </a:solidFill>
                <a:effectLst/>
                <a:latin typeface="+mn-lt"/>
                <a:ea typeface="+mn-ea"/>
                <a:cs typeface="+mn-cs"/>
              </a:rPr>
              <a:t> must be involved in </a:t>
            </a:r>
            <a:r>
              <a:rPr lang="en-IN" sz="1200" b="0" i="0" kern="1200" dirty="0" err="1">
                <a:solidFill>
                  <a:schemeClr val="tx1"/>
                </a:solidFill>
                <a:effectLst/>
                <a:latin typeface="+mn-lt"/>
                <a:ea typeface="+mn-ea"/>
                <a:cs typeface="+mn-cs"/>
              </a:rPr>
              <a:t>kubernetes</a:t>
            </a:r>
            <a:r>
              <a:rPr lang="en-IN" sz="1200" b="0" i="0" kern="1200" dirty="0">
                <a:solidFill>
                  <a:schemeClr val="tx1"/>
                </a:solidFill>
                <a:effectLst/>
                <a:latin typeface="+mn-lt"/>
                <a:ea typeface="+mn-ea"/>
                <a:cs typeface="+mn-cs"/>
              </a:rPr>
              <a:t> templates pull request review.</a:t>
            </a:r>
          </a:p>
          <a:p>
            <a:endParaRPr lang="en-US" dirty="0"/>
          </a:p>
        </p:txBody>
      </p:sp>
      <p:sp>
        <p:nvSpPr>
          <p:cNvPr id="4" name="Slide Number Placeholder 3"/>
          <p:cNvSpPr>
            <a:spLocks noGrp="1"/>
          </p:cNvSpPr>
          <p:nvPr>
            <p:ph type="sldNum" sz="quarter" idx="10"/>
          </p:nvPr>
        </p:nvSpPr>
        <p:spPr/>
        <p:txBody>
          <a:bodyPr/>
          <a:lstStyle/>
          <a:p>
            <a:fld id="{214CD095-D3F0-F145-A7C1-456622B738BD}" type="slidenum">
              <a:rPr lang="en-US" smtClean="0"/>
              <a:t>26</a:t>
            </a:fld>
            <a:endParaRPr lang="en-US"/>
          </a:p>
        </p:txBody>
      </p:sp>
    </p:spTree>
    <p:extLst>
      <p:ext uri="{BB962C8B-B14F-4D97-AF65-F5344CB8AC3E}">
        <p14:creationId xmlns:p14="http://schemas.microsoft.com/office/powerpoint/2010/main" val="1975575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Basic Layout">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p>
        </p:txBody>
      </p:sp>
    </p:spTree>
    <p:extLst>
      <p:ext uri="{BB962C8B-B14F-4D97-AF65-F5344CB8AC3E}">
        <p14:creationId xmlns:p14="http://schemas.microsoft.com/office/powerpoint/2010/main" val="831592797"/>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ver Slide – Option 1">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4" name="Picture 3">
            <a:extLst>
              <a:ext uri="{FF2B5EF4-FFF2-40B4-BE49-F238E27FC236}">
                <a16:creationId xmlns:a16="http://schemas.microsoft.com/office/drawing/2014/main" id="{3529D9EE-CB70-2A4F-8B5D-8301BC12FFF6}"/>
              </a:ext>
            </a:extLst>
          </p:cNvPr>
          <p:cNvPicPr>
            <a:picLocks noChangeAspect="1"/>
          </p:cNvPicPr>
          <p:nvPr/>
        </p:nvPicPr>
        <p:blipFill rotWithShape="1">
          <a:blip r:embed="rId2" cstate="print">
            <a:alphaModFix amt="61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F966326B-7D11-1446-BCF6-D20548877A7C}"/>
              </a:ext>
            </a:extLst>
          </p:cNvPr>
          <p:cNvSpPr/>
          <p:nvPr/>
        </p:nvSpPr>
        <p:spPr>
          <a:xfrm>
            <a:off x="0" y="0"/>
            <a:ext cx="9144000" cy="3594344"/>
          </a:xfrm>
          <a:prstGeom prst="rect">
            <a:avLst/>
          </a:prstGeom>
          <a:gradFill>
            <a:gsLst>
              <a:gs pos="100000">
                <a:srgbClr val="192B5F">
                  <a:alpha val="0"/>
                </a:srgbClr>
              </a:gs>
              <a:gs pos="0">
                <a:srgbClr val="59A7E9"/>
              </a:gs>
              <a:gs pos="57000">
                <a:srgbClr val="2663CA">
                  <a:alpha val="2400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6" name="Espace réservé du titre 1"/>
          <p:cNvSpPr>
            <a:spLocks noGrp="1"/>
          </p:cNvSpPr>
          <p:nvPr>
            <p:ph type="title"/>
          </p:nvPr>
        </p:nvSpPr>
        <p:spPr bwMode="auto">
          <a:xfrm>
            <a:off x="458504" y="3101340"/>
            <a:ext cx="7764215" cy="61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en-US" altLang="fr-FR" noProof="0"/>
              <a:t>Click to edit Master title style</a:t>
            </a:r>
            <a:endParaRPr lang="en-US" altLang="fr-FR" noProof="0" dirty="0"/>
          </a:p>
        </p:txBody>
      </p:sp>
      <p:sp>
        <p:nvSpPr>
          <p:cNvPr id="10" name="Subtitle 2"/>
          <p:cNvSpPr>
            <a:spLocks noGrp="1"/>
          </p:cNvSpPr>
          <p:nvPr>
            <p:ph type="subTitle" idx="1"/>
          </p:nvPr>
        </p:nvSpPr>
        <p:spPr>
          <a:xfrm>
            <a:off x="458504" y="3664004"/>
            <a:ext cx="7764215" cy="468758"/>
          </a:xfrm>
          <a:prstGeom prst="rect">
            <a:avLst/>
          </a:prstGeom>
        </p:spPr>
        <p:txBody>
          <a:bodyPr lIns="68580" tIns="34290" rIns="68580" bIns="34290">
            <a:normAutofit/>
          </a:bodyPr>
          <a:lstStyle>
            <a:lvl1pPr marL="0" indent="0" algn="l">
              <a:buNone/>
              <a:defRPr sz="2400" b="0" i="0">
                <a:solidFill>
                  <a:schemeClr val="accent1"/>
                </a:solidFill>
                <a:latin typeface="Century Gothic" charset="0"/>
                <a:ea typeface="Century Gothic" charset="0"/>
                <a:cs typeface="Century Gothic"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noProof="0"/>
              <a:t>Click to edit Master subtitle style</a:t>
            </a:r>
            <a:endParaRPr lang="en-US" noProof="0" dirty="0"/>
          </a:p>
        </p:txBody>
      </p:sp>
      <p:sp>
        <p:nvSpPr>
          <p:cNvPr id="17"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758" y="582114"/>
            <a:ext cx="1934803" cy="540455"/>
          </a:xfrm>
          <a:prstGeom prst="rect">
            <a:avLst/>
          </a:prstGeom>
        </p:spPr>
      </p:pic>
      <p:sp>
        <p:nvSpPr>
          <p:cNvPr id="14" name="Rectangle 13"/>
          <p:cNvSpPr/>
          <p:nvPr/>
        </p:nvSpPr>
        <p:spPr>
          <a:xfrm>
            <a:off x="7285154" y="4878252"/>
            <a:ext cx="1829347" cy="215444"/>
          </a:xfrm>
          <a:prstGeom prst="rect">
            <a:avLst/>
          </a:prstGeom>
        </p:spPr>
        <p:txBody>
          <a:bodyPr wrap="none">
            <a:spAutoFit/>
          </a:bodyPr>
          <a:lstStyle/>
          <a:p>
            <a:pPr>
              <a:defRPr/>
            </a:pPr>
            <a:r>
              <a:rPr lang="en-US" sz="800" b="0" i="0" dirty="0">
                <a:solidFill>
                  <a:schemeClr val="bg1"/>
                </a:solidFill>
                <a:cs typeface="Helvetica Light"/>
              </a:rPr>
              <a:t>© Guavus, Inc. All rights reserved.</a:t>
            </a:r>
          </a:p>
        </p:txBody>
      </p:sp>
    </p:spTree>
    <p:extLst>
      <p:ext uri="{BB962C8B-B14F-4D97-AF65-F5344CB8AC3E}">
        <p14:creationId xmlns:p14="http://schemas.microsoft.com/office/powerpoint/2010/main" val="1768778034"/>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over Slide – Option 2">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8" name="Picture 7"/>
          <p:cNvPicPr>
            <a:picLocks noChangeAspect="1"/>
          </p:cNvPicPr>
          <p:nvPr/>
        </p:nvPicPr>
        <p:blipFill>
          <a:blip r:embed="rId2" cstate="screen">
            <a:alphaModFix amt="3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9" name="Rectangle 8"/>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6" name="Espace réservé du titre 1"/>
          <p:cNvSpPr>
            <a:spLocks noGrp="1"/>
          </p:cNvSpPr>
          <p:nvPr>
            <p:ph type="title"/>
          </p:nvPr>
        </p:nvSpPr>
        <p:spPr bwMode="auto">
          <a:xfrm>
            <a:off x="458504" y="3101340"/>
            <a:ext cx="7764215" cy="61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en-US" altLang="fr-FR" noProof="0"/>
              <a:t>Click to edit Master title style</a:t>
            </a:r>
            <a:endParaRPr lang="en-US" altLang="fr-FR" noProof="0" dirty="0"/>
          </a:p>
        </p:txBody>
      </p:sp>
      <p:sp>
        <p:nvSpPr>
          <p:cNvPr id="10" name="Subtitle 2"/>
          <p:cNvSpPr>
            <a:spLocks noGrp="1"/>
          </p:cNvSpPr>
          <p:nvPr>
            <p:ph type="subTitle" idx="1"/>
          </p:nvPr>
        </p:nvSpPr>
        <p:spPr>
          <a:xfrm>
            <a:off x="458504" y="3664004"/>
            <a:ext cx="7764215" cy="468758"/>
          </a:xfrm>
          <a:prstGeom prst="rect">
            <a:avLst/>
          </a:prstGeom>
        </p:spPr>
        <p:txBody>
          <a:bodyPr lIns="68580" tIns="34290" rIns="68580" bIns="34290">
            <a:normAutofit/>
          </a:bodyPr>
          <a:lstStyle>
            <a:lvl1pPr marL="0" indent="0" algn="l">
              <a:buNone/>
              <a:defRPr sz="2400" b="0" i="0">
                <a:solidFill>
                  <a:schemeClr val="accent1"/>
                </a:solidFill>
                <a:latin typeface="Century Gothic" charset="0"/>
                <a:ea typeface="Century Gothic" charset="0"/>
                <a:cs typeface="Century Gothic"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noProof="0"/>
              <a:t>Click to edit Master subtitle style</a:t>
            </a:r>
            <a:endParaRPr lang="en-US" noProof="0" dirty="0"/>
          </a:p>
        </p:txBody>
      </p:sp>
      <p:sp>
        <p:nvSpPr>
          <p:cNvPr id="17"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758" y="582114"/>
            <a:ext cx="1934803" cy="540455"/>
          </a:xfrm>
          <a:prstGeom prst="rect">
            <a:avLst/>
          </a:prstGeom>
        </p:spPr>
      </p:pic>
      <p:sp>
        <p:nvSpPr>
          <p:cNvPr id="12" name="Rectangle 11"/>
          <p:cNvSpPr/>
          <p:nvPr/>
        </p:nvSpPr>
        <p:spPr>
          <a:xfrm>
            <a:off x="7285154" y="4878252"/>
            <a:ext cx="1829347" cy="215444"/>
          </a:xfrm>
          <a:prstGeom prst="rect">
            <a:avLst/>
          </a:prstGeom>
        </p:spPr>
        <p:txBody>
          <a:bodyPr wrap="none">
            <a:spAutoFit/>
          </a:bodyPr>
          <a:lstStyle/>
          <a:p>
            <a:pPr>
              <a:defRPr/>
            </a:pPr>
            <a:r>
              <a:rPr lang="en-US" sz="800" b="0" i="0" dirty="0">
                <a:solidFill>
                  <a:schemeClr val="bg1"/>
                </a:solidFill>
                <a:cs typeface="Helvetica Light"/>
              </a:rPr>
              <a:t>© Guavus, Inc. All rights reserved.</a:t>
            </a:r>
          </a:p>
        </p:txBody>
      </p:sp>
    </p:spTree>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gue Slide – Option 1">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2" name="Picture 11"/>
          <p:cNvPicPr>
            <a:picLocks noChangeAspect="1"/>
          </p:cNvPicPr>
          <p:nvPr/>
        </p:nvPicPr>
        <p:blipFill rotWithShape="1">
          <a:blip r:embed="rId2" cstate="screen">
            <a:duotone>
              <a:schemeClr val="accent4">
                <a:shade val="45000"/>
                <a:satMod val="135000"/>
              </a:schemeClr>
              <a:prstClr val="white"/>
            </a:duotone>
            <a:alphaModFix amt="31000"/>
            <a:extLst>
              <a:ext uri="{BEBA8EAE-BF5A-486C-A8C5-ECC9F3942E4B}">
                <a14:imgProps xmlns:a14="http://schemas.microsoft.com/office/drawing/2010/main">
                  <a14:imgLayer r:embed="rId3">
                    <a14:imgEffect>
                      <a14:brightnessContrast bright="-9000"/>
                    </a14:imgEffect>
                  </a14:imgLayer>
                </a14:imgProps>
              </a:ext>
              <a:ext uri="{28A0092B-C50C-407E-A947-70E740481C1C}">
                <a14:useLocalDpi xmlns:a14="http://schemas.microsoft.com/office/drawing/2010/main"/>
              </a:ext>
            </a:extLst>
          </a:blip>
          <a:srcRect l="7185" t="8408" r="515" b="6931"/>
          <a:stretch/>
        </p:blipFill>
        <p:spPr>
          <a:xfrm flipH="1">
            <a:off x="0" y="0"/>
            <a:ext cx="9144000" cy="5143500"/>
          </a:xfrm>
          <a:prstGeom prst="rect">
            <a:avLst/>
          </a:prstGeom>
        </p:spPr>
      </p:pic>
      <p:sp>
        <p:nvSpPr>
          <p:cNvPr id="9" name="Espace réservé du titre 1"/>
          <p:cNvSpPr>
            <a:spLocks noGrp="1"/>
          </p:cNvSpPr>
          <p:nvPr>
            <p:ph type="title"/>
          </p:nvPr>
        </p:nvSpPr>
        <p:spPr bwMode="auto">
          <a:xfrm>
            <a:off x="458504" y="2366042"/>
            <a:ext cx="7764215" cy="61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en-US" altLang="fr-FR" noProof="0"/>
              <a:t>Click to edit Master title style</a:t>
            </a:r>
            <a:endParaRPr lang="en-US" altLang="fr-FR" noProof="0" dirty="0"/>
          </a:p>
        </p:txBody>
      </p:sp>
      <p:sp>
        <p:nvSpPr>
          <p:cNvPr id="14"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5"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6" name="Straight Connector 15"/>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extLst>
      <p:ext uri="{BB962C8B-B14F-4D97-AF65-F5344CB8AC3E}">
        <p14:creationId xmlns:p14="http://schemas.microsoft.com/office/powerpoint/2010/main" val="13434509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gue Slide – Option 2">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0" name="Picture 9"/>
          <p:cNvPicPr>
            <a:picLocks noChangeAspect="1"/>
          </p:cNvPicPr>
          <p:nvPr/>
        </p:nvPicPr>
        <p:blipFill>
          <a:blip r:embed="rId2" cstate="screen">
            <a:alphaModFix amt="28000"/>
            <a:extLst>
              <a:ext uri="{28A0092B-C50C-407E-A947-70E740481C1C}">
                <a14:useLocalDpi xmlns:a14="http://schemas.microsoft.com/office/drawing/2010/main"/>
              </a:ext>
            </a:extLst>
          </a:blip>
          <a:stretch>
            <a:fillRect/>
          </a:stretch>
        </p:blipFill>
        <p:spPr>
          <a:xfrm>
            <a:off x="0" y="-1"/>
            <a:ext cx="9144000" cy="5143501"/>
          </a:xfrm>
          <a:prstGeom prst="rect">
            <a:avLst/>
          </a:prstGeom>
          <a:noFill/>
          <a:ln>
            <a:noFill/>
          </a:ln>
        </p:spPr>
      </p:pic>
      <p:sp>
        <p:nvSpPr>
          <p:cNvPr id="9" name="Espace réservé du titre 1"/>
          <p:cNvSpPr>
            <a:spLocks noGrp="1"/>
          </p:cNvSpPr>
          <p:nvPr>
            <p:ph type="title"/>
          </p:nvPr>
        </p:nvSpPr>
        <p:spPr bwMode="auto">
          <a:xfrm>
            <a:off x="458504" y="2366042"/>
            <a:ext cx="7764215" cy="61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en-US" altLang="fr-FR" noProof="0"/>
              <a:t>Click to edit Master title style</a:t>
            </a:r>
            <a:endParaRPr lang="en-US" altLang="fr-FR" noProof="0" dirty="0"/>
          </a:p>
        </p:txBody>
      </p:sp>
      <p:sp>
        <p:nvSpPr>
          <p:cNvPr id="14"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5"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6" name="Straight Connector 15"/>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reenshot Slid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50000">
                <a:srgbClr val="087393"/>
              </a:gs>
              <a:gs pos="0">
                <a:schemeClr val="accent3"/>
              </a:gs>
              <a:gs pos="100000">
                <a:srgbClr val="0B3C57"/>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7"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8"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20" name="Straight Connector 19"/>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sp>
        <p:nvSpPr>
          <p:cNvPr id="22"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bg1"/>
                </a:solidFill>
              </a:defRPr>
            </a:lvl1pPr>
          </a:lstStyle>
          <a:p>
            <a:pPr lvl="0"/>
            <a:r>
              <a:rPr lang="en-US" altLang="fr-FR" noProof="0"/>
              <a:t>Click to edit Master title style</a:t>
            </a:r>
            <a:endParaRPr lang="en-US" altLang="fr-FR" noProof="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50000">
                <a:srgbClr val="087393"/>
              </a:gs>
              <a:gs pos="0">
                <a:schemeClr val="accent3"/>
              </a:gs>
              <a:gs pos="100000">
                <a:srgbClr val="0B3C57"/>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30" y="0"/>
            <a:ext cx="2219540" cy="5143500"/>
          </a:xfrm>
          <a:prstGeom prst="rect">
            <a:avLst/>
          </a:prstGeom>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a:off x="6924460" y="0"/>
            <a:ext cx="2219540" cy="5143500"/>
          </a:xfrm>
          <a:prstGeom prst="rect">
            <a:avLst/>
          </a:prstGeom>
        </p:spPr>
      </p:pic>
      <p:sp>
        <p:nvSpPr>
          <p:cNvPr id="17"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8"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20" name="Straight Connector 19"/>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sp>
        <p:nvSpPr>
          <p:cNvPr id="22"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bg1"/>
                </a:solidFill>
              </a:defRPr>
            </a:lvl1pPr>
          </a:lstStyle>
          <a:p>
            <a:pPr lvl="0"/>
            <a:r>
              <a:rPr lang="en-US" altLang="fr-FR" noProof="0"/>
              <a:t>Click to edit Master title style</a:t>
            </a:r>
            <a:endParaRPr lang="en-US" altLang="fr-FR" noProof="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7" name="Picture 6"/>
          <p:cNvPicPr>
            <a:picLocks noChangeAspect="1"/>
          </p:cNvPicPr>
          <p:nvPr/>
        </p:nvPicPr>
        <p:blipFill>
          <a:blip r:embed="rId2" cstate="screen">
            <a:alphaModFix amt="14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Rectangle 7"/>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38402" y="1915892"/>
            <a:ext cx="4267198" cy="1191971"/>
          </a:xfrm>
          <a:prstGeom prst="rect">
            <a:avLst/>
          </a:prstGeom>
        </p:spPr>
      </p:pic>
    </p:spTree>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Closing Slide">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gradFill>
            <a:gsLst>
              <a:gs pos="100000">
                <a:srgbClr val="192B5F"/>
              </a:gs>
              <a:gs pos="0">
                <a:srgbClr val="59A7E9"/>
              </a:gs>
              <a:gs pos="44000">
                <a:srgbClr val="2663C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8" name="Rectangle 7"/>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38402" y="1915892"/>
            <a:ext cx="4267198" cy="1191971"/>
          </a:xfrm>
          <a:prstGeom prst="rect">
            <a:avLst/>
          </a:prstGeom>
        </p:spPr>
      </p:pic>
    </p:spTree>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Basic Layout">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a:p>
        </p:txBody>
      </p:sp>
    </p:spTree>
    <p:extLst>
      <p:ext uri="{BB962C8B-B14F-4D97-AF65-F5344CB8AC3E}">
        <p14:creationId xmlns:p14="http://schemas.microsoft.com/office/powerpoint/2010/main" val="831592797"/>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ullet Layout (Spacious)">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a:p>
        </p:txBody>
      </p:sp>
      <p:sp>
        <p:nvSpPr>
          <p:cNvPr id="6" name="Espace réservé du contenu 2"/>
          <p:cNvSpPr>
            <a:spLocks noGrp="1"/>
          </p:cNvSpPr>
          <p:nvPr>
            <p:ph idx="1" hasCustomPrompt="1"/>
          </p:nvPr>
        </p:nvSpPr>
        <p:spPr>
          <a:xfrm>
            <a:off x="272667" y="978175"/>
            <a:ext cx="8525893" cy="3530763"/>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Bullet Layout (Spacious)">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p>
        </p:txBody>
      </p:sp>
      <p:sp>
        <p:nvSpPr>
          <p:cNvPr id="6" name="Espace réservé du contenu 2"/>
          <p:cNvSpPr>
            <a:spLocks noGrp="1"/>
          </p:cNvSpPr>
          <p:nvPr>
            <p:ph idx="1" hasCustomPrompt="1"/>
          </p:nvPr>
        </p:nvSpPr>
        <p:spPr>
          <a:xfrm>
            <a:off x="272667" y="978175"/>
            <a:ext cx="8525893" cy="3530763"/>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ullet Layout (Tighter)">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a:p>
        </p:txBody>
      </p:sp>
      <p:sp>
        <p:nvSpPr>
          <p:cNvPr id="6" name="Espace réservé du contenu 2"/>
          <p:cNvSpPr>
            <a:spLocks noGrp="1"/>
          </p:cNvSpPr>
          <p:nvPr>
            <p:ph idx="1" hasCustomPrompt="1"/>
          </p:nvPr>
        </p:nvSpPr>
        <p:spPr>
          <a:xfrm>
            <a:off x="272667" y="978175"/>
            <a:ext cx="8525893" cy="3530763"/>
          </a:xfrm>
          <a:prstGeom prst="rect">
            <a:avLst/>
          </a:prstGeom>
        </p:spPr>
        <p:txBody>
          <a:bodyPr/>
          <a:lstStyle>
            <a:lvl1pPr marL="463550" indent="-285750">
              <a:spcBef>
                <a:spcPts val="0"/>
              </a:spcBef>
              <a:spcAft>
                <a:spcPts val="6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0"/>
              </a:spcBef>
              <a:spcAft>
                <a:spcPts val="300"/>
              </a:spcAft>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6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4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2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Multi Slide">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a:p>
        </p:txBody>
      </p:sp>
      <p:sp>
        <p:nvSpPr>
          <p:cNvPr id="5" name="Content Placeholder 8">
            <a:extLst>
              <a:ext uri="{FF2B5EF4-FFF2-40B4-BE49-F238E27FC236}">
                <a16:creationId xmlns:a16="http://schemas.microsoft.com/office/drawing/2014/main" id="{17CD06AE-AB1E-C54E-B9A7-F9E7615353A6}"/>
              </a:ext>
            </a:extLst>
          </p:cNvPr>
          <p:cNvSpPr>
            <a:spLocks noGrp="1"/>
          </p:cNvSpPr>
          <p:nvPr>
            <p:ph sz="quarter" idx="11"/>
          </p:nvPr>
        </p:nvSpPr>
        <p:spPr>
          <a:xfrm>
            <a:off x="266701" y="977900"/>
            <a:ext cx="8531859" cy="3530600"/>
          </a:xfrm>
          <a:prstGeom prst="rect">
            <a:avLst/>
          </a:prstGeom>
        </p:spPr>
        <p:txBody>
          <a:bodyPr/>
          <a:lstStyle>
            <a:lvl1pPr marL="7938" indent="0">
              <a:spcBef>
                <a:spcPts val="1920"/>
              </a:spcBef>
              <a:spcAft>
                <a:spcPts val="200"/>
              </a:spcAft>
              <a:buNone/>
              <a:tabLst>
                <a:tab pos="985838" algn="l"/>
              </a:tabLst>
              <a:defRPr sz="1600" b="0">
                <a:solidFill>
                  <a:schemeClr val="tx1"/>
                </a:solidFill>
              </a:defRPr>
            </a:lvl1pPr>
          </a:lstStyle>
          <a:p>
            <a:pPr lvl="0"/>
            <a:r>
              <a:rPr lang="x-none" noProof="0"/>
              <a:t>Click to edit Master text styles</a:t>
            </a:r>
          </a:p>
        </p:txBody>
      </p:sp>
    </p:spTree>
    <p:extLst>
      <p:ext uri="{BB962C8B-B14F-4D97-AF65-F5344CB8AC3E}">
        <p14:creationId xmlns:p14="http://schemas.microsoft.com/office/powerpoint/2010/main" val="3057654487"/>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ullet Slide (2 Column)">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a:p>
        </p:txBody>
      </p:sp>
      <p:sp>
        <p:nvSpPr>
          <p:cNvPr id="6" name="Espace réservé du contenu 2"/>
          <p:cNvSpPr>
            <a:spLocks noGrp="1"/>
          </p:cNvSpPr>
          <p:nvPr>
            <p:ph idx="1" hasCustomPrompt="1"/>
          </p:nvPr>
        </p:nvSpPr>
        <p:spPr>
          <a:xfrm>
            <a:off x="272667" y="978175"/>
            <a:ext cx="4136773" cy="3530763"/>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Espace réservé du contenu 2"/>
          <p:cNvSpPr>
            <a:spLocks noGrp="1"/>
          </p:cNvSpPr>
          <p:nvPr>
            <p:ph idx="10" hasCustomPrompt="1"/>
          </p:nvPr>
        </p:nvSpPr>
        <p:spPr>
          <a:xfrm>
            <a:off x="4661787" y="978175"/>
            <a:ext cx="4136773" cy="3530763"/>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Multi Slide (2 Column)">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a:p>
        </p:txBody>
      </p:sp>
      <p:sp>
        <p:nvSpPr>
          <p:cNvPr id="12" name="Content Placeholder 8">
            <a:extLst>
              <a:ext uri="{FF2B5EF4-FFF2-40B4-BE49-F238E27FC236}">
                <a16:creationId xmlns:a16="http://schemas.microsoft.com/office/drawing/2014/main" id="{13F4EFEA-C27D-E749-9610-370F044F227F}"/>
              </a:ext>
            </a:extLst>
          </p:cNvPr>
          <p:cNvSpPr>
            <a:spLocks noGrp="1"/>
          </p:cNvSpPr>
          <p:nvPr>
            <p:ph sz="quarter" idx="11"/>
          </p:nvPr>
        </p:nvSpPr>
        <p:spPr>
          <a:xfrm>
            <a:off x="266701" y="977900"/>
            <a:ext cx="4133087" cy="3530600"/>
          </a:xfrm>
          <a:prstGeom prst="rect">
            <a:avLst/>
          </a:prstGeom>
        </p:spPr>
        <p:txBody>
          <a:bodyPr/>
          <a:lstStyle>
            <a:lvl1pPr marL="7938" indent="0">
              <a:spcBef>
                <a:spcPts val="1920"/>
              </a:spcBef>
              <a:spcAft>
                <a:spcPts val="300"/>
              </a:spcAft>
              <a:buNone/>
              <a:tabLst>
                <a:tab pos="985838" algn="l"/>
              </a:tabLst>
              <a:defRPr sz="1600" b="0">
                <a:solidFill>
                  <a:schemeClr val="tx1"/>
                </a:solidFill>
              </a:defRPr>
            </a:lvl1pPr>
          </a:lstStyle>
          <a:p>
            <a:pPr lvl="0"/>
            <a:r>
              <a:rPr lang="x-none" noProof="0"/>
              <a:t>Click to edit Master text styles</a:t>
            </a:r>
          </a:p>
        </p:txBody>
      </p:sp>
      <p:sp>
        <p:nvSpPr>
          <p:cNvPr id="14" name="Content Placeholder 8">
            <a:extLst>
              <a:ext uri="{FF2B5EF4-FFF2-40B4-BE49-F238E27FC236}">
                <a16:creationId xmlns:a16="http://schemas.microsoft.com/office/drawing/2014/main" id="{B223A7FD-0352-A04E-9C9C-2A8F77C33E12}"/>
              </a:ext>
            </a:extLst>
          </p:cNvPr>
          <p:cNvSpPr>
            <a:spLocks noGrp="1"/>
          </p:cNvSpPr>
          <p:nvPr>
            <p:ph sz="quarter" idx="12"/>
          </p:nvPr>
        </p:nvSpPr>
        <p:spPr>
          <a:xfrm>
            <a:off x="4667251" y="977900"/>
            <a:ext cx="4133087" cy="3530600"/>
          </a:xfrm>
          <a:prstGeom prst="rect">
            <a:avLst/>
          </a:prstGeom>
        </p:spPr>
        <p:txBody>
          <a:bodyPr/>
          <a:lstStyle>
            <a:lvl1pPr marL="7938" indent="0">
              <a:spcBef>
                <a:spcPts val="1920"/>
              </a:spcBef>
              <a:spcAft>
                <a:spcPts val="300"/>
              </a:spcAft>
              <a:buNone/>
              <a:tabLst>
                <a:tab pos="985838" algn="l"/>
              </a:tabLst>
              <a:defRPr sz="1600" b="0">
                <a:solidFill>
                  <a:schemeClr val="tx1"/>
                </a:solidFill>
              </a:defRPr>
            </a:lvl1pPr>
          </a:lstStyle>
          <a:p>
            <a:pPr lvl="0"/>
            <a:r>
              <a:rPr lang="x-none" noProof="0"/>
              <a:t>Click to edit Master text styles</a:t>
            </a:r>
          </a:p>
        </p:txBody>
      </p:sp>
    </p:spTree>
    <p:extLst>
      <p:ext uri="{BB962C8B-B14F-4D97-AF65-F5344CB8AC3E}">
        <p14:creationId xmlns:p14="http://schemas.microsoft.com/office/powerpoint/2010/main" val="1422664518"/>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ase Study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3D91D4-B25E-134B-AD66-43D89BFFB99F}"/>
              </a:ext>
            </a:extLst>
          </p:cNvPr>
          <p:cNvSpPr/>
          <p:nvPr/>
        </p:nvSpPr>
        <p:spPr>
          <a:xfrm>
            <a:off x="246152"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7" name="Rectangle 6">
            <a:extLst>
              <a:ext uri="{FF2B5EF4-FFF2-40B4-BE49-F238E27FC236}">
                <a16:creationId xmlns:a16="http://schemas.microsoft.com/office/drawing/2014/main" id="{1C2B8607-7229-E34A-9A1D-489AB642C958}"/>
              </a:ext>
            </a:extLst>
          </p:cNvPr>
          <p:cNvSpPr/>
          <p:nvPr/>
        </p:nvSpPr>
        <p:spPr>
          <a:xfrm>
            <a:off x="3143679"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8" name="Rectangle 7">
            <a:extLst>
              <a:ext uri="{FF2B5EF4-FFF2-40B4-BE49-F238E27FC236}">
                <a16:creationId xmlns:a16="http://schemas.microsoft.com/office/drawing/2014/main" id="{E5CB8723-EFA9-7842-B15E-23E81F7E15A8}"/>
              </a:ext>
            </a:extLst>
          </p:cNvPr>
          <p:cNvSpPr/>
          <p:nvPr/>
        </p:nvSpPr>
        <p:spPr>
          <a:xfrm>
            <a:off x="6041205"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2" name="Rectangle 11">
            <a:extLst>
              <a:ext uri="{FF2B5EF4-FFF2-40B4-BE49-F238E27FC236}">
                <a16:creationId xmlns:a16="http://schemas.microsoft.com/office/drawing/2014/main" id="{716F66E8-5409-8D49-9E78-AA8E30BCD97E}"/>
              </a:ext>
            </a:extLst>
          </p:cNvPr>
          <p:cNvSpPr/>
          <p:nvPr/>
        </p:nvSpPr>
        <p:spPr>
          <a:xfrm>
            <a:off x="339047" y="1479630"/>
            <a:ext cx="2644340" cy="394180"/>
          </a:xfrm>
          <a:prstGeom prst="rect">
            <a:avLst/>
          </a:prstGeom>
          <a:gradFill>
            <a:gsLst>
              <a:gs pos="100000">
                <a:srgbClr val="3A84C3"/>
              </a:gs>
              <a:gs pos="50000">
                <a:srgbClr val="499ADE"/>
              </a:gs>
              <a:gs pos="0">
                <a:srgbClr val="4FA8F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Century Gothic" panose="020B0502020202020204" pitchFamily="34" charset="0"/>
              <a:cs typeface="Aller Light"/>
            </a:endParaRPr>
          </a:p>
        </p:txBody>
      </p:sp>
      <p:sp>
        <p:nvSpPr>
          <p:cNvPr id="13" name="Rectangle 12">
            <a:extLst>
              <a:ext uri="{FF2B5EF4-FFF2-40B4-BE49-F238E27FC236}">
                <a16:creationId xmlns:a16="http://schemas.microsoft.com/office/drawing/2014/main" id="{CF038AFB-6AD6-4541-BF51-668BD72FC6DD}"/>
              </a:ext>
            </a:extLst>
          </p:cNvPr>
          <p:cNvSpPr/>
          <p:nvPr/>
        </p:nvSpPr>
        <p:spPr>
          <a:xfrm>
            <a:off x="3230931" y="1479630"/>
            <a:ext cx="2653556" cy="394180"/>
          </a:xfrm>
          <a:prstGeom prst="rect">
            <a:avLst/>
          </a:prstGeom>
          <a:gradFill>
            <a:gsLst>
              <a:gs pos="50000">
                <a:srgbClr val="0E57C3"/>
              </a:gs>
              <a:gs pos="100000">
                <a:srgbClr val="0948A6"/>
              </a:gs>
              <a:gs pos="0">
                <a:srgbClr val="1365E0"/>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Century Gothic" panose="020B0502020202020204" pitchFamily="34" charset="0"/>
              <a:cs typeface="Aller Light"/>
            </a:endParaRPr>
          </a:p>
        </p:txBody>
      </p:sp>
      <p:sp>
        <p:nvSpPr>
          <p:cNvPr id="14" name="Rectangle 13">
            <a:extLst>
              <a:ext uri="{FF2B5EF4-FFF2-40B4-BE49-F238E27FC236}">
                <a16:creationId xmlns:a16="http://schemas.microsoft.com/office/drawing/2014/main" id="{911D5238-66A2-C649-9F7C-F7BAF1794FFD}"/>
              </a:ext>
            </a:extLst>
          </p:cNvPr>
          <p:cNvSpPr/>
          <p:nvPr/>
        </p:nvSpPr>
        <p:spPr>
          <a:xfrm>
            <a:off x="6134297" y="1479630"/>
            <a:ext cx="2649914" cy="394180"/>
          </a:xfrm>
          <a:prstGeom prst="rect">
            <a:avLst/>
          </a:prstGeom>
          <a:gradFill>
            <a:gsLst>
              <a:gs pos="100000">
                <a:srgbClr val="0787A6"/>
              </a:gs>
              <a:gs pos="50000">
                <a:srgbClr val="049DC1"/>
              </a:gs>
              <a:gs pos="0">
                <a:srgbClr val="00B2DB"/>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cs typeface="Aller Light"/>
            </a:endParaRPr>
          </a:p>
        </p:txBody>
      </p:sp>
      <p:sp>
        <p:nvSpPr>
          <p:cNvPr id="3" name="Espace réservé du titre 1"/>
          <p:cNvSpPr>
            <a:spLocks noGrp="1"/>
          </p:cNvSpPr>
          <p:nvPr>
            <p:ph type="title"/>
          </p:nvPr>
        </p:nvSpPr>
        <p:spPr bwMode="auto">
          <a:xfrm>
            <a:off x="266700" y="326571"/>
            <a:ext cx="8674100" cy="462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dirty="0"/>
          </a:p>
        </p:txBody>
      </p:sp>
      <p:sp>
        <p:nvSpPr>
          <p:cNvPr id="15" name="Espace réservé du contenu 2">
            <a:extLst>
              <a:ext uri="{FF2B5EF4-FFF2-40B4-BE49-F238E27FC236}">
                <a16:creationId xmlns:a16="http://schemas.microsoft.com/office/drawing/2014/main" id="{A26B47B4-6FED-BD4C-A1E9-06CA7B242001}"/>
              </a:ext>
            </a:extLst>
          </p:cNvPr>
          <p:cNvSpPr>
            <a:spLocks noGrp="1"/>
          </p:cNvSpPr>
          <p:nvPr>
            <p:ph idx="1" hasCustomPrompt="1"/>
          </p:nvPr>
        </p:nvSpPr>
        <p:spPr>
          <a:xfrm>
            <a:off x="251051" y="1991142"/>
            <a:ext cx="2723869" cy="2580855"/>
          </a:xfrm>
          <a:prstGeom prst="rect">
            <a:avLst/>
          </a:prstGeom>
        </p:spPr>
        <p:txBody>
          <a:bodyPr/>
          <a:lstStyle>
            <a:lvl1pPr marL="344488" indent="-227013">
              <a:spcBef>
                <a:spcPts val="0"/>
              </a:spcBef>
              <a:spcAft>
                <a:spcPts val="800"/>
              </a:spcAft>
              <a:buClr>
                <a:schemeClr val="accent4"/>
              </a:buClr>
              <a:buSzPct val="150000"/>
              <a:buFont typeface=".AppleSystemUIFont" charset="-120"/>
              <a:buChar char="›"/>
              <a:tabLst>
                <a:tab pos="985838" algn="l"/>
              </a:tabLst>
              <a:defRPr sz="1000" b="0">
                <a:solidFill>
                  <a:schemeClr val="tx1"/>
                </a:solidFill>
                <a:latin typeface="Century Gothic" charset="0"/>
                <a:ea typeface="Century Gothic" charset="0"/>
                <a:cs typeface="Century Gothic" charset="0"/>
              </a:defRPr>
            </a:lvl1pPr>
            <a:lvl2pPr marL="520700" indent="-176213">
              <a:spcBef>
                <a:spcPts val="0"/>
              </a:spcBef>
              <a:buClr>
                <a:schemeClr val="accent4"/>
              </a:buClr>
              <a:buFont typeface=".AppleSystemUIFont" charset="-120"/>
              <a:buChar char="-"/>
              <a:tabLst/>
              <a:defRPr sz="900">
                <a:solidFill>
                  <a:schemeClr val="tx1"/>
                </a:solidFill>
                <a:latin typeface="Century Gothic" charset="0"/>
                <a:ea typeface="Century Gothic" charset="0"/>
                <a:cs typeface="Century Gothic" charset="0"/>
              </a:defRPr>
            </a:lvl2pPr>
            <a:lvl3pPr marL="688975" indent="-168275">
              <a:spcBef>
                <a:spcPts val="300"/>
              </a:spcBef>
              <a:buClr>
                <a:schemeClr val="accent4"/>
              </a:buClr>
              <a:buFont typeface="Arial" charset="0"/>
              <a:buChar char="•"/>
              <a:tabLst/>
              <a:defRPr sz="8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p:txBody>
      </p:sp>
      <p:sp>
        <p:nvSpPr>
          <p:cNvPr id="21" name="Text Placeholder 17">
            <a:extLst>
              <a:ext uri="{FF2B5EF4-FFF2-40B4-BE49-F238E27FC236}">
                <a16:creationId xmlns:a16="http://schemas.microsoft.com/office/drawing/2014/main" id="{2EB56276-6613-ED4D-975E-1D745482F5CA}"/>
              </a:ext>
            </a:extLst>
          </p:cNvPr>
          <p:cNvSpPr>
            <a:spLocks noGrp="1"/>
          </p:cNvSpPr>
          <p:nvPr>
            <p:ph type="body" sz="quarter" idx="12" hasCustomPrompt="1"/>
          </p:nvPr>
        </p:nvSpPr>
        <p:spPr>
          <a:xfrm>
            <a:off x="340178" y="1497044"/>
            <a:ext cx="2634742" cy="365760"/>
          </a:xfrm>
          <a:prstGeom prst="rect">
            <a:avLst/>
          </a:prstGeom>
        </p:spPr>
        <p:txBody>
          <a:bodyPr wrap="none"/>
          <a:lstStyle>
            <a:lvl1pPr marL="7938" indent="0" algn="ctr">
              <a:buNone/>
              <a:tabLst>
                <a:tab pos="985838" algn="l"/>
              </a:tabLst>
              <a:defRPr b="0">
                <a:latin typeface="Century Gothic" panose="020B0502020202020204" pitchFamily="34" charset="0"/>
                <a:ea typeface="Apple Symbols" panose="02000000000000000000" pitchFamily="2" charset="-79"/>
                <a:cs typeface="Apple Symbols" panose="02000000000000000000" pitchFamily="2" charset="-79"/>
              </a:defRPr>
            </a:lvl1pPr>
            <a:lvl2pPr>
              <a:defRPr>
                <a:latin typeface="Century Gothic" panose="020B0502020202020204" pitchFamily="34" charset="0"/>
                <a:ea typeface="Apple Symbols" panose="02000000000000000000" pitchFamily="2" charset="-79"/>
                <a:cs typeface="Apple Symbols" panose="02000000000000000000" pitchFamily="2" charset="-79"/>
              </a:defRPr>
            </a:lvl2pPr>
            <a:lvl3pPr>
              <a:defRPr>
                <a:latin typeface="Century Gothic" panose="020B0502020202020204" pitchFamily="34" charset="0"/>
                <a:ea typeface="Apple Symbols" panose="02000000000000000000" pitchFamily="2" charset="-79"/>
                <a:cs typeface="Apple Symbols" panose="02000000000000000000" pitchFamily="2" charset="-79"/>
              </a:defRPr>
            </a:lvl3pPr>
            <a:lvl4pPr>
              <a:defRPr>
                <a:latin typeface="Century Gothic" panose="020B0502020202020204" pitchFamily="34" charset="0"/>
                <a:ea typeface="Apple Symbols" panose="02000000000000000000" pitchFamily="2" charset="-79"/>
                <a:cs typeface="Apple Symbols" panose="02000000000000000000" pitchFamily="2" charset="-79"/>
              </a:defRPr>
            </a:lvl4pPr>
            <a:lvl5pPr>
              <a:defRPr>
                <a:latin typeface="Century Gothic" panose="020B0502020202020204" pitchFamily="34" charset="0"/>
                <a:ea typeface="Apple Symbols" panose="02000000000000000000" pitchFamily="2" charset="-79"/>
                <a:cs typeface="Apple Symbols" panose="02000000000000000000" pitchFamily="2" charset="-79"/>
              </a:defRPr>
            </a:lvl5pPr>
          </a:lstStyle>
          <a:p>
            <a:pPr lvl="0"/>
            <a:r>
              <a:rPr lang="en-US" dirty="0"/>
              <a:t>Click to add title</a:t>
            </a:r>
          </a:p>
        </p:txBody>
      </p:sp>
      <p:sp>
        <p:nvSpPr>
          <p:cNvPr id="22" name="Text Placeholder 17">
            <a:extLst>
              <a:ext uri="{FF2B5EF4-FFF2-40B4-BE49-F238E27FC236}">
                <a16:creationId xmlns:a16="http://schemas.microsoft.com/office/drawing/2014/main" id="{EBB1313E-4E9C-4D4D-B1D8-CC06563CD3C2}"/>
              </a:ext>
            </a:extLst>
          </p:cNvPr>
          <p:cNvSpPr>
            <a:spLocks noGrp="1"/>
          </p:cNvSpPr>
          <p:nvPr>
            <p:ph type="body" sz="quarter" idx="13" hasCustomPrompt="1"/>
          </p:nvPr>
        </p:nvSpPr>
        <p:spPr>
          <a:xfrm>
            <a:off x="3230371" y="1497044"/>
            <a:ext cx="2650332" cy="365760"/>
          </a:xfrm>
          <a:prstGeom prst="rect">
            <a:avLst/>
          </a:prstGeom>
        </p:spPr>
        <p:txBody>
          <a:bodyPr wrap="none"/>
          <a:lstStyle>
            <a:lvl1pPr marL="7938" indent="0" algn="ctr">
              <a:buNone/>
              <a:tabLst>
                <a:tab pos="985838" algn="l"/>
              </a:tabLst>
              <a:defRPr b="0">
                <a:latin typeface="Century Gothic" panose="020B0502020202020204" pitchFamily="34" charset="0"/>
                <a:ea typeface="Apple Symbols" panose="02000000000000000000" pitchFamily="2" charset="-79"/>
                <a:cs typeface="Apple Symbols" panose="02000000000000000000" pitchFamily="2" charset="-79"/>
              </a:defRPr>
            </a:lvl1pPr>
            <a:lvl2pPr>
              <a:defRPr>
                <a:latin typeface="Century Gothic" panose="020B0502020202020204" pitchFamily="34" charset="0"/>
                <a:ea typeface="Apple Symbols" panose="02000000000000000000" pitchFamily="2" charset="-79"/>
                <a:cs typeface="Apple Symbols" panose="02000000000000000000" pitchFamily="2" charset="-79"/>
              </a:defRPr>
            </a:lvl2pPr>
            <a:lvl3pPr>
              <a:defRPr>
                <a:latin typeface="Century Gothic" panose="020B0502020202020204" pitchFamily="34" charset="0"/>
                <a:ea typeface="Apple Symbols" panose="02000000000000000000" pitchFamily="2" charset="-79"/>
                <a:cs typeface="Apple Symbols" panose="02000000000000000000" pitchFamily="2" charset="-79"/>
              </a:defRPr>
            </a:lvl3pPr>
            <a:lvl4pPr>
              <a:defRPr>
                <a:latin typeface="Century Gothic" panose="020B0502020202020204" pitchFamily="34" charset="0"/>
                <a:ea typeface="Apple Symbols" panose="02000000000000000000" pitchFamily="2" charset="-79"/>
                <a:cs typeface="Apple Symbols" panose="02000000000000000000" pitchFamily="2" charset="-79"/>
              </a:defRPr>
            </a:lvl4pPr>
            <a:lvl5pPr>
              <a:defRPr>
                <a:latin typeface="Century Gothic" panose="020B0502020202020204" pitchFamily="34" charset="0"/>
                <a:ea typeface="Apple Symbols" panose="02000000000000000000" pitchFamily="2" charset="-79"/>
                <a:cs typeface="Apple Symbols" panose="02000000000000000000" pitchFamily="2" charset="-79"/>
              </a:defRPr>
            </a:lvl5pPr>
          </a:lstStyle>
          <a:p>
            <a:pPr lvl="0"/>
            <a:r>
              <a:rPr lang="en-US" dirty="0"/>
              <a:t>Click to add title</a:t>
            </a:r>
          </a:p>
        </p:txBody>
      </p:sp>
      <p:sp>
        <p:nvSpPr>
          <p:cNvPr id="23" name="Text Placeholder 17">
            <a:extLst>
              <a:ext uri="{FF2B5EF4-FFF2-40B4-BE49-F238E27FC236}">
                <a16:creationId xmlns:a16="http://schemas.microsoft.com/office/drawing/2014/main" id="{875EA6F2-B143-3843-9094-F0D6AD344D2B}"/>
              </a:ext>
            </a:extLst>
          </p:cNvPr>
          <p:cNvSpPr>
            <a:spLocks noGrp="1"/>
          </p:cNvSpPr>
          <p:nvPr>
            <p:ph type="body" sz="quarter" idx="14" hasCustomPrompt="1"/>
          </p:nvPr>
        </p:nvSpPr>
        <p:spPr>
          <a:xfrm>
            <a:off x="6131379" y="1497044"/>
            <a:ext cx="2653392" cy="365760"/>
          </a:xfrm>
          <a:prstGeom prst="rect">
            <a:avLst/>
          </a:prstGeom>
        </p:spPr>
        <p:txBody>
          <a:bodyPr wrap="none"/>
          <a:lstStyle>
            <a:lvl1pPr marL="7938" indent="0" algn="ctr">
              <a:buNone/>
              <a:tabLst>
                <a:tab pos="985838" algn="l"/>
              </a:tabLst>
              <a:defRPr b="0">
                <a:latin typeface="Century Gothic" panose="020B0502020202020204" pitchFamily="34" charset="0"/>
                <a:ea typeface="Apple Symbols" panose="02000000000000000000" pitchFamily="2" charset="-79"/>
                <a:cs typeface="Apple Symbols" panose="02000000000000000000" pitchFamily="2" charset="-79"/>
              </a:defRPr>
            </a:lvl1pPr>
            <a:lvl2pPr>
              <a:defRPr>
                <a:latin typeface="Century Gothic" panose="020B0502020202020204" pitchFamily="34" charset="0"/>
                <a:ea typeface="Apple Symbols" panose="02000000000000000000" pitchFamily="2" charset="-79"/>
                <a:cs typeface="Apple Symbols" panose="02000000000000000000" pitchFamily="2" charset="-79"/>
              </a:defRPr>
            </a:lvl2pPr>
            <a:lvl3pPr>
              <a:defRPr>
                <a:latin typeface="Century Gothic" panose="020B0502020202020204" pitchFamily="34" charset="0"/>
                <a:ea typeface="Apple Symbols" panose="02000000000000000000" pitchFamily="2" charset="-79"/>
                <a:cs typeface="Apple Symbols" panose="02000000000000000000" pitchFamily="2" charset="-79"/>
              </a:defRPr>
            </a:lvl3pPr>
            <a:lvl4pPr>
              <a:defRPr>
                <a:latin typeface="Century Gothic" panose="020B0502020202020204" pitchFamily="34" charset="0"/>
                <a:ea typeface="Apple Symbols" panose="02000000000000000000" pitchFamily="2" charset="-79"/>
                <a:cs typeface="Apple Symbols" panose="02000000000000000000" pitchFamily="2" charset="-79"/>
              </a:defRPr>
            </a:lvl4pPr>
            <a:lvl5pPr>
              <a:defRPr>
                <a:latin typeface="Century Gothic" panose="020B0502020202020204" pitchFamily="34" charset="0"/>
                <a:ea typeface="Apple Symbols" panose="02000000000000000000" pitchFamily="2" charset="-79"/>
                <a:cs typeface="Apple Symbols" panose="02000000000000000000" pitchFamily="2" charset="-79"/>
              </a:defRPr>
            </a:lvl5pPr>
          </a:lstStyle>
          <a:p>
            <a:pPr lvl="0"/>
            <a:r>
              <a:rPr lang="en-US" dirty="0"/>
              <a:t>Click to add title</a:t>
            </a:r>
          </a:p>
        </p:txBody>
      </p:sp>
      <p:sp>
        <p:nvSpPr>
          <p:cNvPr id="27" name="Text Placeholder 25">
            <a:extLst>
              <a:ext uri="{FF2B5EF4-FFF2-40B4-BE49-F238E27FC236}">
                <a16:creationId xmlns:a16="http://schemas.microsoft.com/office/drawing/2014/main" id="{C80C9721-B1FD-FB47-BBCA-3D1B1DF965F4}"/>
              </a:ext>
            </a:extLst>
          </p:cNvPr>
          <p:cNvSpPr>
            <a:spLocks noGrp="1"/>
          </p:cNvSpPr>
          <p:nvPr>
            <p:ph type="body" sz="quarter" idx="15" hasCustomPrompt="1"/>
          </p:nvPr>
        </p:nvSpPr>
        <p:spPr>
          <a:xfrm>
            <a:off x="267068" y="813480"/>
            <a:ext cx="6819532" cy="395287"/>
          </a:xfrm>
          <a:prstGeom prst="rect">
            <a:avLst/>
          </a:prstGeom>
        </p:spPr>
        <p:txBody>
          <a:bodyPr/>
          <a:lstStyle>
            <a:lvl1pPr marL="7938" indent="0" algn="l">
              <a:buNone/>
              <a:tabLst>
                <a:tab pos="985838" algn="l"/>
              </a:tabLst>
              <a:defRPr lang="en-US" b="0" kern="1200" dirty="0">
                <a:solidFill>
                  <a:schemeClr val="accent4"/>
                </a:solidFill>
                <a:latin typeface="Century Gothic" panose="020B0502020202020204" pitchFamily="34" charset="0"/>
                <a:ea typeface="+mn-ea"/>
                <a:cs typeface="Arial" panose="020B0604020202020204" pitchFamily="34" charset="0"/>
              </a:defRPr>
            </a:lvl1pPr>
            <a:lvl2pPr>
              <a:defRPr b="0">
                <a:solidFill>
                  <a:schemeClr val="accent3"/>
                </a:solidFill>
              </a:defRPr>
            </a:lvl2pPr>
            <a:lvl3pPr>
              <a:defRPr b="0">
                <a:solidFill>
                  <a:schemeClr val="accent3"/>
                </a:solidFill>
              </a:defRPr>
            </a:lvl3pPr>
            <a:lvl4pPr>
              <a:defRPr b="0">
                <a:solidFill>
                  <a:schemeClr val="accent3"/>
                </a:solidFill>
              </a:defRPr>
            </a:lvl4pPr>
            <a:lvl5pPr>
              <a:defRPr b="0">
                <a:solidFill>
                  <a:schemeClr val="accent3"/>
                </a:solidFill>
              </a:defRPr>
            </a:lvl5pPr>
          </a:lstStyle>
          <a:p>
            <a:pPr lvl="0"/>
            <a:r>
              <a:rPr lang="en-US" dirty="0"/>
              <a:t>Click to add subtitle</a:t>
            </a:r>
          </a:p>
        </p:txBody>
      </p:sp>
      <p:sp>
        <p:nvSpPr>
          <p:cNvPr id="28" name="Espace réservé du contenu 2">
            <a:extLst>
              <a:ext uri="{FF2B5EF4-FFF2-40B4-BE49-F238E27FC236}">
                <a16:creationId xmlns:a16="http://schemas.microsoft.com/office/drawing/2014/main" id="{722C39AF-F6AE-764B-AC2C-20994E70688B}"/>
              </a:ext>
            </a:extLst>
          </p:cNvPr>
          <p:cNvSpPr>
            <a:spLocks noGrp="1"/>
          </p:cNvSpPr>
          <p:nvPr>
            <p:ph idx="16" hasCustomPrompt="1"/>
          </p:nvPr>
        </p:nvSpPr>
        <p:spPr>
          <a:xfrm>
            <a:off x="3157537" y="1991142"/>
            <a:ext cx="2723869" cy="2580855"/>
          </a:xfrm>
          <a:prstGeom prst="rect">
            <a:avLst/>
          </a:prstGeom>
        </p:spPr>
        <p:txBody>
          <a:bodyPr/>
          <a:lstStyle>
            <a:lvl1pPr marL="344488" indent="-227013">
              <a:spcBef>
                <a:spcPts val="0"/>
              </a:spcBef>
              <a:spcAft>
                <a:spcPts val="800"/>
              </a:spcAft>
              <a:buClr>
                <a:schemeClr val="accent4"/>
              </a:buClr>
              <a:buSzPct val="150000"/>
              <a:buFont typeface=".AppleSystemUIFont" charset="-120"/>
              <a:buChar char="›"/>
              <a:tabLst>
                <a:tab pos="985838" algn="l"/>
              </a:tabLst>
              <a:defRPr sz="1000" b="0">
                <a:solidFill>
                  <a:schemeClr val="tx1"/>
                </a:solidFill>
                <a:latin typeface="Century Gothic" charset="0"/>
                <a:ea typeface="Century Gothic" charset="0"/>
                <a:cs typeface="Century Gothic" charset="0"/>
              </a:defRPr>
            </a:lvl1pPr>
            <a:lvl2pPr marL="520700" indent="-176213">
              <a:spcBef>
                <a:spcPts val="0"/>
              </a:spcBef>
              <a:buClr>
                <a:schemeClr val="accent4"/>
              </a:buClr>
              <a:buFont typeface=".AppleSystemUIFont" charset="-120"/>
              <a:buChar char="-"/>
              <a:tabLst/>
              <a:defRPr sz="900">
                <a:solidFill>
                  <a:schemeClr val="tx1"/>
                </a:solidFill>
                <a:latin typeface="Century Gothic" charset="0"/>
                <a:ea typeface="Century Gothic" charset="0"/>
                <a:cs typeface="Century Gothic" charset="0"/>
              </a:defRPr>
            </a:lvl2pPr>
            <a:lvl3pPr marL="688975" indent="-168275">
              <a:spcBef>
                <a:spcPts val="300"/>
              </a:spcBef>
              <a:buClr>
                <a:schemeClr val="accent4"/>
              </a:buClr>
              <a:buFont typeface="Arial" charset="0"/>
              <a:buChar char="•"/>
              <a:tabLst/>
              <a:defRPr sz="8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p:txBody>
      </p:sp>
      <p:sp>
        <p:nvSpPr>
          <p:cNvPr id="29" name="Espace réservé du contenu 2">
            <a:extLst>
              <a:ext uri="{FF2B5EF4-FFF2-40B4-BE49-F238E27FC236}">
                <a16:creationId xmlns:a16="http://schemas.microsoft.com/office/drawing/2014/main" id="{328B941B-17A7-6A4C-BBC1-2BD5A03492E4}"/>
              </a:ext>
            </a:extLst>
          </p:cNvPr>
          <p:cNvSpPr>
            <a:spLocks noGrp="1"/>
          </p:cNvSpPr>
          <p:nvPr>
            <p:ph idx="17" hasCustomPrompt="1"/>
          </p:nvPr>
        </p:nvSpPr>
        <p:spPr>
          <a:xfrm>
            <a:off x="6064023" y="1991142"/>
            <a:ext cx="2723869" cy="2580855"/>
          </a:xfrm>
          <a:prstGeom prst="rect">
            <a:avLst/>
          </a:prstGeom>
        </p:spPr>
        <p:txBody>
          <a:bodyPr/>
          <a:lstStyle>
            <a:lvl1pPr marL="344488" indent="-227013">
              <a:spcBef>
                <a:spcPts val="0"/>
              </a:spcBef>
              <a:spcAft>
                <a:spcPts val="800"/>
              </a:spcAft>
              <a:buClr>
                <a:schemeClr val="accent4"/>
              </a:buClr>
              <a:buSzPct val="150000"/>
              <a:buFont typeface=".AppleSystemUIFont" charset="-120"/>
              <a:buChar char="›"/>
              <a:tabLst>
                <a:tab pos="985838" algn="l"/>
              </a:tabLst>
              <a:defRPr sz="1000" b="0">
                <a:solidFill>
                  <a:schemeClr val="tx1"/>
                </a:solidFill>
                <a:latin typeface="Century Gothic" charset="0"/>
                <a:ea typeface="Century Gothic" charset="0"/>
                <a:cs typeface="Century Gothic" charset="0"/>
              </a:defRPr>
            </a:lvl1pPr>
            <a:lvl2pPr marL="520700" indent="-176213">
              <a:spcBef>
                <a:spcPts val="0"/>
              </a:spcBef>
              <a:buClr>
                <a:schemeClr val="accent4"/>
              </a:buClr>
              <a:buFont typeface=".AppleSystemUIFont" charset="-120"/>
              <a:buChar char="-"/>
              <a:tabLst/>
              <a:defRPr sz="900">
                <a:solidFill>
                  <a:schemeClr val="tx1"/>
                </a:solidFill>
                <a:latin typeface="Century Gothic" charset="0"/>
                <a:ea typeface="Century Gothic" charset="0"/>
                <a:cs typeface="Century Gothic" charset="0"/>
              </a:defRPr>
            </a:lvl2pPr>
            <a:lvl3pPr marL="688975" indent="-168275">
              <a:spcBef>
                <a:spcPts val="300"/>
              </a:spcBef>
              <a:buClr>
                <a:schemeClr val="accent4"/>
              </a:buClr>
              <a:buFont typeface="Arial" charset="0"/>
              <a:buChar char="•"/>
              <a:tabLst/>
              <a:defRPr sz="8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p:txBody>
      </p:sp>
      <p:sp>
        <p:nvSpPr>
          <p:cNvPr id="16" name="Rectangle 15">
            <a:extLst>
              <a:ext uri="{FF2B5EF4-FFF2-40B4-BE49-F238E27FC236}">
                <a16:creationId xmlns:a16="http://schemas.microsoft.com/office/drawing/2014/main" id="{7E3D91D4-B25E-134B-AD66-43D89BFFB99F}"/>
              </a:ext>
            </a:extLst>
          </p:cNvPr>
          <p:cNvSpPr/>
          <p:nvPr/>
        </p:nvSpPr>
        <p:spPr>
          <a:xfrm>
            <a:off x="246152"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7" name="Rectangle 16">
            <a:extLst>
              <a:ext uri="{FF2B5EF4-FFF2-40B4-BE49-F238E27FC236}">
                <a16:creationId xmlns:a16="http://schemas.microsoft.com/office/drawing/2014/main" id="{1C2B8607-7229-E34A-9A1D-489AB642C958}"/>
              </a:ext>
            </a:extLst>
          </p:cNvPr>
          <p:cNvSpPr/>
          <p:nvPr/>
        </p:nvSpPr>
        <p:spPr>
          <a:xfrm>
            <a:off x="3143679"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8" name="Rectangle 17">
            <a:extLst>
              <a:ext uri="{FF2B5EF4-FFF2-40B4-BE49-F238E27FC236}">
                <a16:creationId xmlns:a16="http://schemas.microsoft.com/office/drawing/2014/main" id="{E5CB8723-EFA9-7842-B15E-23E81F7E15A8}"/>
              </a:ext>
            </a:extLst>
          </p:cNvPr>
          <p:cNvSpPr/>
          <p:nvPr/>
        </p:nvSpPr>
        <p:spPr>
          <a:xfrm>
            <a:off x="6041205"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9" name="Rectangle 18">
            <a:extLst>
              <a:ext uri="{FF2B5EF4-FFF2-40B4-BE49-F238E27FC236}">
                <a16:creationId xmlns:a16="http://schemas.microsoft.com/office/drawing/2014/main" id="{716F66E8-5409-8D49-9E78-AA8E30BCD97E}"/>
              </a:ext>
            </a:extLst>
          </p:cNvPr>
          <p:cNvSpPr/>
          <p:nvPr/>
        </p:nvSpPr>
        <p:spPr>
          <a:xfrm>
            <a:off x="339047" y="1479630"/>
            <a:ext cx="2644340" cy="394180"/>
          </a:xfrm>
          <a:prstGeom prst="rect">
            <a:avLst/>
          </a:prstGeom>
          <a:gradFill>
            <a:gsLst>
              <a:gs pos="100000">
                <a:srgbClr val="3A84C3"/>
              </a:gs>
              <a:gs pos="50000">
                <a:srgbClr val="499ADE"/>
              </a:gs>
              <a:gs pos="0">
                <a:srgbClr val="4FA8F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Century Gothic" panose="020B0502020202020204" pitchFamily="34" charset="0"/>
              <a:cs typeface="Aller Light"/>
            </a:endParaRPr>
          </a:p>
        </p:txBody>
      </p:sp>
      <p:sp>
        <p:nvSpPr>
          <p:cNvPr id="20" name="Rectangle 19">
            <a:extLst>
              <a:ext uri="{FF2B5EF4-FFF2-40B4-BE49-F238E27FC236}">
                <a16:creationId xmlns:a16="http://schemas.microsoft.com/office/drawing/2014/main" id="{CF038AFB-6AD6-4541-BF51-668BD72FC6DD}"/>
              </a:ext>
            </a:extLst>
          </p:cNvPr>
          <p:cNvSpPr/>
          <p:nvPr/>
        </p:nvSpPr>
        <p:spPr>
          <a:xfrm>
            <a:off x="3230931" y="1479630"/>
            <a:ext cx="2653556" cy="394180"/>
          </a:xfrm>
          <a:prstGeom prst="rect">
            <a:avLst/>
          </a:prstGeom>
          <a:gradFill>
            <a:gsLst>
              <a:gs pos="50000">
                <a:srgbClr val="0E57C3"/>
              </a:gs>
              <a:gs pos="100000">
                <a:srgbClr val="0948A6"/>
              </a:gs>
              <a:gs pos="0">
                <a:srgbClr val="1365E0"/>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Century Gothic" panose="020B0502020202020204" pitchFamily="34" charset="0"/>
              <a:cs typeface="Aller Light"/>
            </a:endParaRPr>
          </a:p>
        </p:txBody>
      </p:sp>
      <p:sp>
        <p:nvSpPr>
          <p:cNvPr id="24" name="Rectangle 23">
            <a:extLst>
              <a:ext uri="{FF2B5EF4-FFF2-40B4-BE49-F238E27FC236}">
                <a16:creationId xmlns:a16="http://schemas.microsoft.com/office/drawing/2014/main" id="{911D5238-66A2-C649-9F7C-F7BAF1794FFD}"/>
              </a:ext>
            </a:extLst>
          </p:cNvPr>
          <p:cNvSpPr/>
          <p:nvPr/>
        </p:nvSpPr>
        <p:spPr>
          <a:xfrm>
            <a:off x="6134297" y="1479630"/>
            <a:ext cx="2649914" cy="394180"/>
          </a:xfrm>
          <a:prstGeom prst="rect">
            <a:avLst/>
          </a:prstGeom>
          <a:gradFill>
            <a:gsLst>
              <a:gs pos="100000">
                <a:srgbClr val="0787A6"/>
              </a:gs>
              <a:gs pos="50000">
                <a:srgbClr val="049DC1"/>
              </a:gs>
              <a:gs pos="0">
                <a:srgbClr val="00B2DB"/>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cs typeface="Aller Light"/>
            </a:endParaRPr>
          </a:p>
        </p:txBody>
      </p:sp>
    </p:spTree>
    <p:extLst>
      <p:ext uri="{BB962C8B-B14F-4D97-AF65-F5344CB8AC3E}">
        <p14:creationId xmlns:p14="http://schemas.microsoft.com/office/powerpoint/2010/main" val="3912193750"/>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 Small Boxes Slide">
    <p:spTree>
      <p:nvGrpSpPr>
        <p:cNvPr id="1" name=""/>
        <p:cNvGrpSpPr/>
        <p:nvPr/>
      </p:nvGrpSpPr>
      <p:grpSpPr>
        <a:xfrm>
          <a:off x="0" y="0"/>
          <a:ext cx="0" cy="0"/>
          <a:chOff x="0" y="0"/>
          <a:chExt cx="0" cy="0"/>
        </a:xfrm>
      </p:grpSpPr>
      <p:sp>
        <p:nvSpPr>
          <p:cNvPr id="5" name="Right Triangle 4"/>
          <p:cNvSpPr/>
          <p:nvPr/>
        </p:nvSpPr>
        <p:spPr>
          <a:xfrm rot="10800000">
            <a:off x="7637139" y="0"/>
            <a:ext cx="1506860" cy="1506860"/>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sp>
        <p:nvSpPr>
          <p:cNvPr id="7" name="Right Triangle 6"/>
          <p:cNvSpPr/>
          <p:nvPr/>
        </p:nvSpPr>
        <p:spPr>
          <a:xfrm>
            <a:off x="0" y="1506860"/>
            <a:ext cx="3301551" cy="3301551"/>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grpSp>
        <p:nvGrpSpPr>
          <p:cNvPr id="8" name="Group 7"/>
          <p:cNvGrpSpPr/>
          <p:nvPr/>
        </p:nvGrpSpPr>
        <p:grpSpPr>
          <a:xfrm>
            <a:off x="907145" y="1319002"/>
            <a:ext cx="7329710" cy="2994053"/>
            <a:chOff x="962951" y="1319002"/>
            <a:chExt cx="3981281" cy="2994053"/>
          </a:xfrm>
        </p:grpSpPr>
        <p:sp>
          <p:nvSpPr>
            <p:cNvPr id="9" name="Rectangle 8"/>
            <p:cNvSpPr/>
            <p:nvPr/>
          </p:nvSpPr>
          <p:spPr>
            <a:xfrm>
              <a:off x="962951" y="1319002"/>
              <a:ext cx="186116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sp>
          <p:nvSpPr>
            <p:cNvPr id="10" name="Rectangle 9"/>
            <p:cNvSpPr/>
            <p:nvPr/>
          </p:nvSpPr>
          <p:spPr>
            <a:xfrm>
              <a:off x="3083064" y="1319002"/>
              <a:ext cx="186116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grpSp>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a:p>
        </p:txBody>
      </p:sp>
      <p:sp>
        <p:nvSpPr>
          <p:cNvPr id="11" name="Espace réservé du contenu 2"/>
          <p:cNvSpPr>
            <a:spLocks noGrp="1"/>
          </p:cNvSpPr>
          <p:nvPr>
            <p:ph idx="1" hasCustomPrompt="1"/>
          </p:nvPr>
        </p:nvSpPr>
        <p:spPr>
          <a:xfrm>
            <a:off x="1020813" y="1571136"/>
            <a:ext cx="304126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Espace réservé du contenu 2"/>
          <p:cNvSpPr>
            <a:spLocks noGrp="1"/>
          </p:cNvSpPr>
          <p:nvPr>
            <p:ph idx="10" hasCustomPrompt="1"/>
          </p:nvPr>
        </p:nvSpPr>
        <p:spPr>
          <a:xfrm>
            <a:off x="4952802" y="1571136"/>
            <a:ext cx="304126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3" name="Right Triangle 12"/>
          <p:cNvSpPr/>
          <p:nvPr/>
        </p:nvSpPr>
        <p:spPr>
          <a:xfrm rot="10800000">
            <a:off x="7637139" y="0"/>
            <a:ext cx="1506860" cy="1506860"/>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sp>
        <p:nvSpPr>
          <p:cNvPr id="14" name="Right Triangle 13"/>
          <p:cNvSpPr/>
          <p:nvPr/>
        </p:nvSpPr>
        <p:spPr>
          <a:xfrm>
            <a:off x="0" y="1506860"/>
            <a:ext cx="3301551" cy="3301551"/>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grpSp>
        <p:nvGrpSpPr>
          <p:cNvPr id="15" name="Group 14"/>
          <p:cNvGrpSpPr/>
          <p:nvPr/>
        </p:nvGrpSpPr>
        <p:grpSpPr>
          <a:xfrm>
            <a:off x="907145" y="1319002"/>
            <a:ext cx="7329710" cy="2994053"/>
            <a:chOff x="962951" y="1319002"/>
            <a:chExt cx="3981281" cy="2994053"/>
          </a:xfrm>
        </p:grpSpPr>
        <p:sp>
          <p:nvSpPr>
            <p:cNvPr id="16" name="Rectangle 15"/>
            <p:cNvSpPr/>
            <p:nvPr/>
          </p:nvSpPr>
          <p:spPr>
            <a:xfrm>
              <a:off x="962951" y="1319002"/>
              <a:ext cx="186116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sp>
          <p:nvSpPr>
            <p:cNvPr id="17" name="Rectangle 16"/>
            <p:cNvSpPr/>
            <p:nvPr/>
          </p:nvSpPr>
          <p:spPr>
            <a:xfrm>
              <a:off x="3083064" y="1319002"/>
              <a:ext cx="186116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grpSp>
    </p:spTree>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4 Small Boxes Slide">
    <p:spTree>
      <p:nvGrpSpPr>
        <p:cNvPr id="1" name=""/>
        <p:cNvGrpSpPr/>
        <p:nvPr/>
      </p:nvGrpSpPr>
      <p:grpSpPr>
        <a:xfrm>
          <a:off x="0" y="0"/>
          <a:ext cx="0" cy="0"/>
          <a:chOff x="0" y="0"/>
          <a:chExt cx="0" cy="0"/>
        </a:xfrm>
      </p:grpSpPr>
      <p:sp>
        <p:nvSpPr>
          <p:cNvPr id="5" name="Right Triangle 4"/>
          <p:cNvSpPr/>
          <p:nvPr/>
        </p:nvSpPr>
        <p:spPr>
          <a:xfrm rot="10800000">
            <a:off x="7637139" y="0"/>
            <a:ext cx="1506860" cy="1506860"/>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7" name="Right Triangle 6"/>
          <p:cNvSpPr/>
          <p:nvPr/>
        </p:nvSpPr>
        <p:spPr>
          <a:xfrm>
            <a:off x="0" y="1506860"/>
            <a:ext cx="3301551" cy="3301551"/>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9" name="Rectangle 8"/>
          <p:cNvSpPr/>
          <p:nvPr/>
        </p:nvSpPr>
        <p:spPr>
          <a:xfrm>
            <a:off x="375400"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x-none" altLang="fr-FR" noProof="0"/>
              <a:t>Click to edit Master title style</a:t>
            </a:r>
            <a:endParaRPr lang="en-US" altLang="fr-FR" noProof="0" dirty="0"/>
          </a:p>
        </p:txBody>
      </p:sp>
      <p:sp>
        <p:nvSpPr>
          <p:cNvPr id="11" name="Espace réservé du contenu 2"/>
          <p:cNvSpPr>
            <a:spLocks noGrp="1"/>
          </p:cNvSpPr>
          <p:nvPr>
            <p:ph idx="1" hasCustomPrompt="1"/>
          </p:nvPr>
        </p:nvSpPr>
        <p:spPr>
          <a:xfrm>
            <a:off x="392083"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25" name="Rectangle 24"/>
          <p:cNvSpPr/>
          <p:nvPr/>
        </p:nvSpPr>
        <p:spPr>
          <a:xfrm>
            <a:off x="2513618"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26" name="Espace réservé du contenu 2"/>
          <p:cNvSpPr>
            <a:spLocks noGrp="1"/>
          </p:cNvSpPr>
          <p:nvPr>
            <p:ph idx="10" hasCustomPrompt="1"/>
          </p:nvPr>
        </p:nvSpPr>
        <p:spPr>
          <a:xfrm>
            <a:off x="2530301"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27" name="Rectangle 26"/>
          <p:cNvSpPr/>
          <p:nvPr/>
        </p:nvSpPr>
        <p:spPr>
          <a:xfrm>
            <a:off x="4651836"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28" name="Espace réservé du contenu 2"/>
          <p:cNvSpPr>
            <a:spLocks noGrp="1"/>
          </p:cNvSpPr>
          <p:nvPr>
            <p:ph idx="11" hasCustomPrompt="1"/>
          </p:nvPr>
        </p:nvSpPr>
        <p:spPr>
          <a:xfrm>
            <a:off x="4668519"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29" name="Rectangle 28"/>
          <p:cNvSpPr/>
          <p:nvPr/>
        </p:nvSpPr>
        <p:spPr>
          <a:xfrm>
            <a:off x="6790055"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30" name="Espace réservé du contenu 2"/>
          <p:cNvSpPr>
            <a:spLocks noGrp="1"/>
          </p:cNvSpPr>
          <p:nvPr>
            <p:ph idx="12" hasCustomPrompt="1"/>
          </p:nvPr>
        </p:nvSpPr>
        <p:spPr>
          <a:xfrm>
            <a:off x="6806738"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13" name="Right Triangle 12"/>
          <p:cNvSpPr/>
          <p:nvPr/>
        </p:nvSpPr>
        <p:spPr>
          <a:xfrm rot="10800000">
            <a:off x="7637139" y="0"/>
            <a:ext cx="1506860" cy="1506860"/>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14" name="Right Triangle 13"/>
          <p:cNvSpPr/>
          <p:nvPr/>
        </p:nvSpPr>
        <p:spPr>
          <a:xfrm>
            <a:off x="0" y="1506860"/>
            <a:ext cx="3301551" cy="3301551"/>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15"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dirty="0"/>
              <a:t>Click to edit Master title style</a:t>
            </a:r>
          </a:p>
        </p:txBody>
      </p:sp>
      <p:sp>
        <p:nvSpPr>
          <p:cNvPr id="16" name="Espace réservé du contenu 2"/>
          <p:cNvSpPr>
            <a:spLocks noGrp="1"/>
          </p:cNvSpPr>
          <p:nvPr>
            <p:ph idx="1" hasCustomPrompt="1"/>
          </p:nvPr>
        </p:nvSpPr>
        <p:spPr>
          <a:xfrm>
            <a:off x="392083"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17" name="Rectangle 16"/>
          <p:cNvSpPr/>
          <p:nvPr/>
        </p:nvSpPr>
        <p:spPr>
          <a:xfrm>
            <a:off x="2513618"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18" name="Rectangle 17"/>
          <p:cNvSpPr/>
          <p:nvPr/>
        </p:nvSpPr>
        <p:spPr>
          <a:xfrm>
            <a:off x="4651836"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19" name="Rectangle 18"/>
          <p:cNvSpPr/>
          <p:nvPr/>
        </p:nvSpPr>
        <p:spPr>
          <a:xfrm>
            <a:off x="6790055"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Tree>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ver Slide – Option 1">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4" name="Picture 3">
            <a:extLst>
              <a:ext uri="{FF2B5EF4-FFF2-40B4-BE49-F238E27FC236}">
                <a16:creationId xmlns:a16="http://schemas.microsoft.com/office/drawing/2014/main" id="{3529D9EE-CB70-2A4F-8B5D-8301BC12FFF6}"/>
              </a:ext>
            </a:extLst>
          </p:cNvPr>
          <p:cNvPicPr>
            <a:picLocks noChangeAspect="1"/>
          </p:cNvPicPr>
          <p:nvPr/>
        </p:nvPicPr>
        <p:blipFill rotWithShape="1">
          <a:blip r:embed="rId2" cstate="print">
            <a:alphaModFix amt="61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a:extLst>
              <a:ext uri="{FF2B5EF4-FFF2-40B4-BE49-F238E27FC236}">
                <a16:creationId xmlns:a16="http://schemas.microsoft.com/office/drawing/2014/main" id="{F966326B-7D11-1446-BCF6-D20548877A7C}"/>
              </a:ext>
            </a:extLst>
          </p:cNvPr>
          <p:cNvSpPr/>
          <p:nvPr/>
        </p:nvSpPr>
        <p:spPr>
          <a:xfrm>
            <a:off x="0" y="0"/>
            <a:ext cx="9144000" cy="3594344"/>
          </a:xfrm>
          <a:prstGeom prst="rect">
            <a:avLst/>
          </a:prstGeom>
          <a:gradFill>
            <a:gsLst>
              <a:gs pos="100000">
                <a:srgbClr val="192B5F">
                  <a:alpha val="0"/>
                </a:srgbClr>
              </a:gs>
              <a:gs pos="0">
                <a:srgbClr val="59A7E9"/>
              </a:gs>
              <a:gs pos="57000">
                <a:srgbClr val="2663CA">
                  <a:alpha val="2400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6" name="Espace réservé du titre 1"/>
          <p:cNvSpPr>
            <a:spLocks noGrp="1"/>
          </p:cNvSpPr>
          <p:nvPr>
            <p:ph type="title"/>
          </p:nvPr>
        </p:nvSpPr>
        <p:spPr bwMode="auto">
          <a:xfrm>
            <a:off x="458504" y="3101340"/>
            <a:ext cx="7764215" cy="61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x-none" altLang="fr-FR" noProof="0"/>
              <a:t>Click to edit Master title style</a:t>
            </a:r>
            <a:endParaRPr lang="en-US" altLang="fr-FR" noProof="0" dirty="0"/>
          </a:p>
        </p:txBody>
      </p:sp>
      <p:sp>
        <p:nvSpPr>
          <p:cNvPr id="10" name="Subtitle 2"/>
          <p:cNvSpPr>
            <a:spLocks noGrp="1"/>
          </p:cNvSpPr>
          <p:nvPr>
            <p:ph type="subTitle" idx="1"/>
          </p:nvPr>
        </p:nvSpPr>
        <p:spPr>
          <a:xfrm>
            <a:off x="458504" y="3664004"/>
            <a:ext cx="7764215" cy="468758"/>
          </a:xfrm>
          <a:prstGeom prst="rect">
            <a:avLst/>
          </a:prstGeom>
        </p:spPr>
        <p:txBody>
          <a:bodyPr lIns="68580" tIns="34290" rIns="68580" bIns="34290">
            <a:normAutofit/>
          </a:bodyPr>
          <a:lstStyle>
            <a:lvl1pPr marL="0" indent="0" algn="l">
              <a:buNone/>
              <a:defRPr sz="2400" b="0" i="0">
                <a:solidFill>
                  <a:schemeClr val="accent1"/>
                </a:solidFill>
                <a:latin typeface="Century Gothic" charset="0"/>
                <a:ea typeface="Century Gothic" charset="0"/>
                <a:cs typeface="Century Gothic"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x-none" noProof="0"/>
              <a:t>Click to edit Master subtitle style</a:t>
            </a:r>
            <a:endParaRPr lang="en-US" noProof="0" dirty="0"/>
          </a:p>
        </p:txBody>
      </p:sp>
      <p:sp>
        <p:nvSpPr>
          <p:cNvPr id="17"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758" y="582114"/>
            <a:ext cx="1934803" cy="540455"/>
          </a:xfrm>
          <a:prstGeom prst="rect">
            <a:avLst/>
          </a:prstGeom>
        </p:spPr>
      </p:pic>
      <p:sp>
        <p:nvSpPr>
          <p:cNvPr id="14" name="Rectangle 13"/>
          <p:cNvSpPr/>
          <p:nvPr/>
        </p:nvSpPr>
        <p:spPr>
          <a:xfrm>
            <a:off x="7285154" y="4878252"/>
            <a:ext cx="1829347" cy="215444"/>
          </a:xfrm>
          <a:prstGeom prst="rect">
            <a:avLst/>
          </a:prstGeom>
        </p:spPr>
        <p:txBody>
          <a:bodyPr wrap="none">
            <a:spAutoFit/>
          </a:bodyPr>
          <a:lstStyle/>
          <a:p>
            <a:pPr>
              <a:defRPr/>
            </a:pPr>
            <a:r>
              <a:rPr lang="en-US" sz="800" b="0" i="0" dirty="0">
                <a:solidFill>
                  <a:schemeClr val="bg1"/>
                </a:solidFill>
                <a:cs typeface="Helvetica Light"/>
              </a:rPr>
              <a:t>© Guavus, Inc. All rights reserved.</a:t>
            </a:r>
          </a:p>
        </p:txBody>
      </p:sp>
      <p:sp>
        <p:nvSpPr>
          <p:cNvPr id="11" name="Rectangle 10"/>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5" name="Picture 14">
            <a:extLst>
              <a:ext uri="{FF2B5EF4-FFF2-40B4-BE49-F238E27FC236}">
                <a16:creationId xmlns:a16="http://schemas.microsoft.com/office/drawing/2014/main" id="{3529D9EE-CB70-2A4F-8B5D-8301BC12FFF6}"/>
              </a:ext>
            </a:extLst>
          </p:cNvPr>
          <p:cNvPicPr>
            <a:picLocks noChangeAspect="1"/>
          </p:cNvPicPr>
          <p:nvPr/>
        </p:nvPicPr>
        <p:blipFill rotWithShape="1">
          <a:blip r:embed="rId2" cstate="print">
            <a:alphaModFix amt="61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6" name="Rectangle 15">
            <a:extLst>
              <a:ext uri="{FF2B5EF4-FFF2-40B4-BE49-F238E27FC236}">
                <a16:creationId xmlns:a16="http://schemas.microsoft.com/office/drawing/2014/main" id="{F966326B-7D11-1446-BCF6-D20548877A7C}"/>
              </a:ext>
            </a:extLst>
          </p:cNvPr>
          <p:cNvSpPr/>
          <p:nvPr/>
        </p:nvSpPr>
        <p:spPr>
          <a:xfrm>
            <a:off x="0" y="0"/>
            <a:ext cx="9144000" cy="3594344"/>
          </a:xfrm>
          <a:prstGeom prst="rect">
            <a:avLst/>
          </a:prstGeom>
          <a:gradFill>
            <a:gsLst>
              <a:gs pos="100000">
                <a:srgbClr val="192B5F">
                  <a:alpha val="0"/>
                </a:srgbClr>
              </a:gs>
              <a:gs pos="0">
                <a:srgbClr val="59A7E9"/>
              </a:gs>
              <a:gs pos="57000">
                <a:srgbClr val="2663CA">
                  <a:alpha val="24000"/>
                </a:srgbClr>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8"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pic>
        <p:nvPicPr>
          <p:cNvPr id="19" name="Picture 1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758" y="582114"/>
            <a:ext cx="1934803" cy="540455"/>
          </a:xfrm>
          <a:prstGeom prst="rect">
            <a:avLst/>
          </a:prstGeom>
        </p:spPr>
      </p:pic>
      <p:sp>
        <p:nvSpPr>
          <p:cNvPr id="20" name="Rectangle 19"/>
          <p:cNvSpPr/>
          <p:nvPr/>
        </p:nvSpPr>
        <p:spPr>
          <a:xfrm>
            <a:off x="7285154" y="4878252"/>
            <a:ext cx="1829347" cy="215444"/>
          </a:xfrm>
          <a:prstGeom prst="rect">
            <a:avLst/>
          </a:prstGeom>
        </p:spPr>
        <p:txBody>
          <a:bodyPr wrap="none">
            <a:spAutoFit/>
          </a:bodyPr>
          <a:lstStyle/>
          <a:p>
            <a:pPr>
              <a:defRPr/>
            </a:pPr>
            <a:r>
              <a:rPr lang="en-US" sz="800" b="0" i="0" dirty="0">
                <a:solidFill>
                  <a:schemeClr val="bg1"/>
                </a:solidFill>
                <a:cs typeface="Helvetica Light"/>
              </a:rPr>
              <a:t>© Guavus, Inc. All rights reserved.</a:t>
            </a:r>
          </a:p>
        </p:txBody>
      </p:sp>
    </p:spTree>
    <p:extLst>
      <p:ext uri="{BB962C8B-B14F-4D97-AF65-F5344CB8AC3E}">
        <p14:creationId xmlns:p14="http://schemas.microsoft.com/office/powerpoint/2010/main" val="1768778034"/>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ver Slide – Option 2">
    <p:spTree>
      <p:nvGrpSpPr>
        <p:cNvPr id="1" name=""/>
        <p:cNvGrpSpPr/>
        <p:nvPr/>
      </p:nvGrpSpPr>
      <p:grpSpPr>
        <a:xfrm>
          <a:off x="0" y="0"/>
          <a:ext cx="0" cy="0"/>
          <a:chOff x="0" y="0"/>
          <a:chExt cx="0" cy="0"/>
        </a:xfrm>
      </p:grpSpPr>
      <p:sp>
        <p:nvSpPr>
          <p:cNvPr id="7" name="Rectangle 6"/>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8" name="Picture 7"/>
          <p:cNvPicPr>
            <a:picLocks noChangeAspect="1"/>
          </p:cNvPicPr>
          <p:nvPr/>
        </p:nvPicPr>
        <p:blipFill>
          <a:blip r:embed="rId2" cstate="screen">
            <a:alphaModFix amt="3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9" name="Rectangle 8"/>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6" name="Espace réservé du titre 1"/>
          <p:cNvSpPr>
            <a:spLocks noGrp="1"/>
          </p:cNvSpPr>
          <p:nvPr>
            <p:ph type="title"/>
          </p:nvPr>
        </p:nvSpPr>
        <p:spPr bwMode="auto">
          <a:xfrm>
            <a:off x="458504" y="3101340"/>
            <a:ext cx="7764215" cy="61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x-none" altLang="fr-FR" noProof="0"/>
              <a:t>Click to edit Master title style</a:t>
            </a:r>
            <a:endParaRPr lang="en-US" altLang="fr-FR" noProof="0" dirty="0"/>
          </a:p>
        </p:txBody>
      </p:sp>
      <p:sp>
        <p:nvSpPr>
          <p:cNvPr id="10" name="Subtitle 2"/>
          <p:cNvSpPr>
            <a:spLocks noGrp="1"/>
          </p:cNvSpPr>
          <p:nvPr>
            <p:ph type="subTitle" idx="1"/>
          </p:nvPr>
        </p:nvSpPr>
        <p:spPr>
          <a:xfrm>
            <a:off x="458504" y="3664004"/>
            <a:ext cx="7764215" cy="468758"/>
          </a:xfrm>
          <a:prstGeom prst="rect">
            <a:avLst/>
          </a:prstGeom>
        </p:spPr>
        <p:txBody>
          <a:bodyPr lIns="68580" tIns="34290" rIns="68580" bIns="34290">
            <a:normAutofit/>
          </a:bodyPr>
          <a:lstStyle>
            <a:lvl1pPr marL="0" indent="0" algn="l">
              <a:buNone/>
              <a:defRPr sz="2400" b="0" i="0">
                <a:solidFill>
                  <a:schemeClr val="accent1"/>
                </a:solidFill>
                <a:latin typeface="Century Gothic" charset="0"/>
                <a:ea typeface="Century Gothic" charset="0"/>
                <a:cs typeface="Century Gothic" charset="0"/>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x-none" noProof="0"/>
              <a:t>Click to edit Master subtitle style</a:t>
            </a:r>
            <a:endParaRPr lang="en-US" noProof="0" dirty="0"/>
          </a:p>
        </p:txBody>
      </p:sp>
      <p:sp>
        <p:nvSpPr>
          <p:cNvPr id="17"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pic>
        <p:nvPicPr>
          <p:cNvPr id="13" name="Picture 12"/>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758" y="582114"/>
            <a:ext cx="1934803" cy="540455"/>
          </a:xfrm>
          <a:prstGeom prst="rect">
            <a:avLst/>
          </a:prstGeom>
        </p:spPr>
      </p:pic>
      <p:sp>
        <p:nvSpPr>
          <p:cNvPr id="12" name="Rectangle 11"/>
          <p:cNvSpPr/>
          <p:nvPr/>
        </p:nvSpPr>
        <p:spPr>
          <a:xfrm>
            <a:off x="7285154" y="4878252"/>
            <a:ext cx="1829347" cy="215444"/>
          </a:xfrm>
          <a:prstGeom prst="rect">
            <a:avLst/>
          </a:prstGeom>
        </p:spPr>
        <p:txBody>
          <a:bodyPr wrap="none">
            <a:spAutoFit/>
          </a:bodyPr>
          <a:lstStyle/>
          <a:p>
            <a:pPr>
              <a:defRPr/>
            </a:pPr>
            <a:r>
              <a:rPr lang="en-US" sz="800" b="0" i="0" dirty="0">
                <a:solidFill>
                  <a:schemeClr val="bg1"/>
                </a:solidFill>
                <a:cs typeface="Helvetica Light"/>
              </a:rPr>
              <a:t>© Guavus, Inc. All rights reserved.</a:t>
            </a:r>
          </a:p>
        </p:txBody>
      </p:sp>
      <p:sp>
        <p:nvSpPr>
          <p:cNvPr id="11" name="Rectangle 10"/>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4" name="Picture 13"/>
          <p:cNvPicPr>
            <a:picLocks noChangeAspect="1"/>
          </p:cNvPicPr>
          <p:nvPr/>
        </p:nvPicPr>
        <p:blipFill>
          <a:blip r:embed="rId2" cstate="screen">
            <a:alphaModFix amt="30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5" name="Rectangle 14"/>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16"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pic>
        <p:nvPicPr>
          <p:cNvPr id="18" name="Picture 17"/>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54758" y="582114"/>
            <a:ext cx="1934803" cy="540455"/>
          </a:xfrm>
          <a:prstGeom prst="rect">
            <a:avLst/>
          </a:prstGeom>
        </p:spPr>
      </p:pic>
      <p:sp>
        <p:nvSpPr>
          <p:cNvPr id="19" name="Rectangle 18"/>
          <p:cNvSpPr/>
          <p:nvPr/>
        </p:nvSpPr>
        <p:spPr>
          <a:xfrm>
            <a:off x="7285154" y="4878252"/>
            <a:ext cx="1829347" cy="215444"/>
          </a:xfrm>
          <a:prstGeom prst="rect">
            <a:avLst/>
          </a:prstGeom>
        </p:spPr>
        <p:txBody>
          <a:bodyPr wrap="none">
            <a:spAutoFit/>
          </a:bodyPr>
          <a:lstStyle/>
          <a:p>
            <a:pPr>
              <a:defRPr/>
            </a:pPr>
            <a:r>
              <a:rPr lang="en-US" sz="800" b="0" i="0" dirty="0">
                <a:solidFill>
                  <a:schemeClr val="bg1"/>
                </a:solidFill>
                <a:cs typeface="Helvetica Light"/>
              </a:rPr>
              <a:t>© Guavus, Inc. All rights reserved.</a:t>
            </a:r>
          </a:p>
        </p:txBody>
      </p:sp>
    </p:spTree>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egue Slide – Option 1">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2" name="Picture 11"/>
          <p:cNvPicPr>
            <a:picLocks noChangeAspect="1"/>
          </p:cNvPicPr>
          <p:nvPr/>
        </p:nvPicPr>
        <p:blipFill rotWithShape="1">
          <a:blip r:embed="rId2" cstate="screen">
            <a:duotone>
              <a:schemeClr val="accent4">
                <a:shade val="45000"/>
                <a:satMod val="135000"/>
              </a:schemeClr>
              <a:prstClr val="white"/>
            </a:duotone>
            <a:alphaModFix amt="31000"/>
            <a:extLst>
              <a:ext uri="{BEBA8EAE-BF5A-486C-A8C5-ECC9F3942E4B}">
                <a14:imgProps xmlns:a14="http://schemas.microsoft.com/office/drawing/2010/main">
                  <a14:imgLayer r:embed="rId3">
                    <a14:imgEffect>
                      <a14:brightnessContrast bright="-9000"/>
                    </a14:imgEffect>
                  </a14:imgLayer>
                </a14:imgProps>
              </a:ext>
              <a:ext uri="{28A0092B-C50C-407E-A947-70E740481C1C}">
                <a14:useLocalDpi xmlns:a14="http://schemas.microsoft.com/office/drawing/2010/main"/>
              </a:ext>
            </a:extLst>
          </a:blip>
          <a:srcRect l="7185" t="8408" r="515" b="6931"/>
          <a:stretch/>
        </p:blipFill>
        <p:spPr>
          <a:xfrm flipH="1">
            <a:off x="0" y="0"/>
            <a:ext cx="9144000" cy="5143500"/>
          </a:xfrm>
          <a:prstGeom prst="rect">
            <a:avLst/>
          </a:prstGeom>
        </p:spPr>
      </p:pic>
      <p:sp>
        <p:nvSpPr>
          <p:cNvPr id="9" name="Espace réservé du titre 1"/>
          <p:cNvSpPr>
            <a:spLocks noGrp="1"/>
          </p:cNvSpPr>
          <p:nvPr>
            <p:ph type="title"/>
          </p:nvPr>
        </p:nvSpPr>
        <p:spPr bwMode="auto">
          <a:xfrm>
            <a:off x="458504" y="2366042"/>
            <a:ext cx="7764215" cy="61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x-none" altLang="fr-FR" noProof="0"/>
              <a:t>Click to edit Master title style</a:t>
            </a:r>
            <a:endParaRPr lang="en-US" altLang="fr-FR" noProof="0" dirty="0"/>
          </a:p>
        </p:txBody>
      </p:sp>
      <p:sp>
        <p:nvSpPr>
          <p:cNvPr id="14"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5"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6" name="Straight Connector 15"/>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
        <p:nvSpPr>
          <p:cNvPr id="10" name="Rectangle 9"/>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1" name="Picture 10"/>
          <p:cNvPicPr>
            <a:picLocks noChangeAspect="1"/>
          </p:cNvPicPr>
          <p:nvPr/>
        </p:nvPicPr>
        <p:blipFill rotWithShape="1">
          <a:blip r:embed="rId2" cstate="screen">
            <a:duotone>
              <a:schemeClr val="accent4">
                <a:shade val="45000"/>
                <a:satMod val="135000"/>
              </a:schemeClr>
              <a:prstClr val="white"/>
            </a:duotone>
            <a:alphaModFix amt="31000"/>
            <a:extLst>
              <a:ext uri="{BEBA8EAE-BF5A-486C-A8C5-ECC9F3942E4B}">
                <a14:imgProps xmlns:a14="http://schemas.microsoft.com/office/drawing/2010/main">
                  <a14:imgLayer r:embed="rId3">
                    <a14:imgEffect>
                      <a14:brightnessContrast bright="-9000"/>
                    </a14:imgEffect>
                  </a14:imgLayer>
                </a14:imgProps>
              </a:ext>
              <a:ext uri="{28A0092B-C50C-407E-A947-70E740481C1C}">
                <a14:useLocalDpi xmlns:a14="http://schemas.microsoft.com/office/drawing/2010/main"/>
              </a:ext>
            </a:extLst>
          </a:blip>
          <a:srcRect l="7185" t="8408" r="515" b="6931"/>
          <a:stretch/>
        </p:blipFill>
        <p:spPr>
          <a:xfrm flipH="1">
            <a:off x="0" y="0"/>
            <a:ext cx="9144000" cy="5143500"/>
          </a:xfrm>
          <a:prstGeom prst="rect">
            <a:avLst/>
          </a:prstGeom>
        </p:spPr>
      </p:pic>
      <p:sp>
        <p:nvSpPr>
          <p:cNvPr id="17"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8"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9" name="Straight Connector 18"/>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extLst>
      <p:ext uri="{BB962C8B-B14F-4D97-AF65-F5344CB8AC3E}">
        <p14:creationId xmlns:p14="http://schemas.microsoft.com/office/powerpoint/2010/main" val="13434509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Bullet Layout (Tighter)">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p>
        </p:txBody>
      </p:sp>
      <p:sp>
        <p:nvSpPr>
          <p:cNvPr id="6" name="Espace réservé du contenu 2"/>
          <p:cNvSpPr>
            <a:spLocks noGrp="1"/>
          </p:cNvSpPr>
          <p:nvPr>
            <p:ph idx="1" hasCustomPrompt="1"/>
          </p:nvPr>
        </p:nvSpPr>
        <p:spPr>
          <a:xfrm>
            <a:off x="272667" y="978175"/>
            <a:ext cx="8525893" cy="3530763"/>
          </a:xfrm>
          <a:prstGeom prst="rect">
            <a:avLst/>
          </a:prstGeom>
        </p:spPr>
        <p:txBody>
          <a:bodyPr/>
          <a:lstStyle>
            <a:lvl1pPr marL="463550" indent="-285750">
              <a:spcBef>
                <a:spcPts val="0"/>
              </a:spcBef>
              <a:spcAft>
                <a:spcPts val="6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0"/>
              </a:spcBef>
              <a:spcAft>
                <a:spcPts val="300"/>
              </a:spcAft>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6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4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2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egue Slide – Option 2">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0" name="Picture 9"/>
          <p:cNvPicPr>
            <a:picLocks noChangeAspect="1"/>
          </p:cNvPicPr>
          <p:nvPr/>
        </p:nvPicPr>
        <p:blipFill>
          <a:blip r:embed="rId2" cstate="screen">
            <a:alphaModFix amt="28000"/>
            <a:extLst>
              <a:ext uri="{28A0092B-C50C-407E-A947-70E740481C1C}">
                <a14:useLocalDpi xmlns:a14="http://schemas.microsoft.com/office/drawing/2010/main"/>
              </a:ext>
            </a:extLst>
          </a:blip>
          <a:stretch>
            <a:fillRect/>
          </a:stretch>
        </p:blipFill>
        <p:spPr>
          <a:xfrm>
            <a:off x="0" y="-1"/>
            <a:ext cx="9144000" cy="5143501"/>
          </a:xfrm>
          <a:prstGeom prst="rect">
            <a:avLst/>
          </a:prstGeom>
          <a:noFill/>
          <a:ln>
            <a:noFill/>
          </a:ln>
        </p:spPr>
      </p:pic>
      <p:sp>
        <p:nvSpPr>
          <p:cNvPr id="9" name="Espace réservé du titre 1"/>
          <p:cNvSpPr>
            <a:spLocks noGrp="1"/>
          </p:cNvSpPr>
          <p:nvPr>
            <p:ph type="title"/>
          </p:nvPr>
        </p:nvSpPr>
        <p:spPr bwMode="auto">
          <a:xfrm>
            <a:off x="458504" y="2366042"/>
            <a:ext cx="7764215" cy="6198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sz="3200" b="1" baseline="0">
                <a:solidFill>
                  <a:schemeClr val="bg1"/>
                </a:solidFill>
              </a:defRPr>
            </a:lvl1pPr>
          </a:lstStyle>
          <a:p>
            <a:pPr lvl="0"/>
            <a:r>
              <a:rPr lang="x-none" altLang="fr-FR" noProof="0"/>
              <a:t>Click to edit Master title style</a:t>
            </a:r>
            <a:endParaRPr lang="en-US" altLang="fr-FR" noProof="0" dirty="0"/>
          </a:p>
        </p:txBody>
      </p:sp>
      <p:sp>
        <p:nvSpPr>
          <p:cNvPr id="14"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5"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6" name="Straight Connector 15"/>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11" name="Picture 10"/>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
        <p:nvSpPr>
          <p:cNvPr id="12" name="Rectangle 11"/>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3" name="Picture 12"/>
          <p:cNvPicPr>
            <a:picLocks noChangeAspect="1"/>
          </p:cNvPicPr>
          <p:nvPr/>
        </p:nvPicPr>
        <p:blipFill>
          <a:blip r:embed="rId2" cstate="screen">
            <a:alphaModFix amt="28000"/>
            <a:extLst>
              <a:ext uri="{28A0092B-C50C-407E-A947-70E740481C1C}">
                <a14:useLocalDpi xmlns:a14="http://schemas.microsoft.com/office/drawing/2010/main"/>
              </a:ext>
            </a:extLst>
          </a:blip>
          <a:stretch>
            <a:fillRect/>
          </a:stretch>
        </p:blipFill>
        <p:spPr>
          <a:xfrm>
            <a:off x="0" y="-1"/>
            <a:ext cx="9144000" cy="5143501"/>
          </a:xfrm>
          <a:prstGeom prst="rect">
            <a:avLst/>
          </a:prstGeom>
          <a:noFill/>
          <a:ln>
            <a:noFill/>
          </a:ln>
        </p:spPr>
      </p:pic>
      <p:sp>
        <p:nvSpPr>
          <p:cNvPr id="17"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8"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9" name="Straight Connector 18"/>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20" name="Picture 1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creenshot Slid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50000">
                <a:srgbClr val="087393"/>
              </a:gs>
              <a:gs pos="0">
                <a:schemeClr val="accent3"/>
              </a:gs>
              <a:gs pos="100000">
                <a:srgbClr val="0B3C57"/>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7"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8"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20" name="Straight Connector 19"/>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sp>
        <p:nvSpPr>
          <p:cNvPr id="22"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bg1"/>
                </a:solidFill>
              </a:defRPr>
            </a:lvl1pPr>
          </a:lstStyle>
          <a:p>
            <a:pPr lvl="0"/>
            <a:r>
              <a:rPr lang="x-none" altLang="fr-FR" noProof="0"/>
              <a:t>Click to edit Master title style</a:t>
            </a:r>
            <a:endParaRPr lang="en-US" altLang="fr-FR" noProof="0" dirty="0"/>
          </a:p>
        </p:txBody>
      </p:sp>
      <p:pic>
        <p:nvPicPr>
          <p:cNvPr id="8" name="Picture 7"/>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
        <p:nvSpPr>
          <p:cNvPr id="9" name="Rectangle 8"/>
          <p:cNvSpPr/>
          <p:nvPr/>
        </p:nvSpPr>
        <p:spPr>
          <a:xfrm>
            <a:off x="0" y="0"/>
            <a:ext cx="9144000" cy="5143500"/>
          </a:xfrm>
          <a:prstGeom prst="rect">
            <a:avLst/>
          </a:prstGeom>
          <a:gradFill>
            <a:gsLst>
              <a:gs pos="50000">
                <a:srgbClr val="087393"/>
              </a:gs>
              <a:gs pos="0">
                <a:schemeClr val="accent3"/>
              </a:gs>
              <a:gs pos="100000">
                <a:srgbClr val="0B3C57"/>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0"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1"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2" name="Straight Connector 11"/>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Rectangle 2"/>
          <p:cNvSpPr/>
          <p:nvPr/>
        </p:nvSpPr>
        <p:spPr>
          <a:xfrm>
            <a:off x="0" y="0"/>
            <a:ext cx="9144000" cy="5143500"/>
          </a:xfrm>
          <a:prstGeom prst="rect">
            <a:avLst/>
          </a:prstGeom>
          <a:gradFill>
            <a:gsLst>
              <a:gs pos="50000">
                <a:srgbClr val="087393"/>
              </a:gs>
              <a:gs pos="0">
                <a:schemeClr val="accent3"/>
              </a:gs>
              <a:gs pos="100000">
                <a:srgbClr val="0B3C57"/>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30" y="0"/>
            <a:ext cx="2219540" cy="5143500"/>
          </a:xfrm>
          <a:prstGeom prst="rect">
            <a:avLst/>
          </a:prstGeom>
        </p:spPr>
      </p:pic>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a:off x="6924460" y="0"/>
            <a:ext cx="2219540" cy="5143500"/>
          </a:xfrm>
          <a:prstGeom prst="rect">
            <a:avLst/>
          </a:prstGeom>
        </p:spPr>
      </p:pic>
      <p:sp>
        <p:nvSpPr>
          <p:cNvPr id="17"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8"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20" name="Straight Connector 19"/>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sp>
        <p:nvSpPr>
          <p:cNvPr id="22"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bg1"/>
                </a:solidFill>
              </a:defRPr>
            </a:lvl1pPr>
          </a:lstStyle>
          <a:p>
            <a:pPr lvl="0"/>
            <a:r>
              <a:rPr lang="x-none" altLang="fr-FR" noProof="0"/>
              <a:t>Click to edit Master title style</a:t>
            </a:r>
            <a:endParaRPr lang="en-US" altLang="fr-FR" noProof="0"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
        <p:nvSpPr>
          <p:cNvPr id="11" name="Rectangle 10"/>
          <p:cNvSpPr/>
          <p:nvPr/>
        </p:nvSpPr>
        <p:spPr>
          <a:xfrm>
            <a:off x="0" y="0"/>
            <a:ext cx="9144000" cy="5143500"/>
          </a:xfrm>
          <a:prstGeom prst="rect">
            <a:avLst/>
          </a:prstGeom>
          <a:gradFill>
            <a:gsLst>
              <a:gs pos="50000">
                <a:srgbClr val="087393"/>
              </a:gs>
              <a:gs pos="0">
                <a:schemeClr val="accent3"/>
              </a:gs>
              <a:gs pos="100000">
                <a:srgbClr val="0B3C57"/>
              </a:gs>
            </a:gsLst>
            <a:lin ang="27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2" name="Picture 1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330" y="0"/>
            <a:ext cx="2219540" cy="5143500"/>
          </a:xfrm>
          <a:prstGeom prst="rect">
            <a:avLst/>
          </a:prstGeom>
        </p:spPr>
      </p:pic>
      <p:pic>
        <p:nvPicPr>
          <p:cNvPr id="13" name="Picture 1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10800000">
            <a:off x="6924460" y="0"/>
            <a:ext cx="2219540" cy="5143500"/>
          </a:xfrm>
          <a:prstGeom prst="rect">
            <a:avLst/>
          </a:prstGeom>
        </p:spPr>
      </p:pic>
      <p:sp>
        <p:nvSpPr>
          <p:cNvPr id="14"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fr-FR" altLang="fr-FR" sz="700" smtClean="0">
                <a:solidFill>
                  <a:schemeClr val="bg1"/>
                </a:solidFill>
                <a:latin typeface="Arial" charset="0"/>
                <a:ea typeface="Arial" charset="0"/>
                <a:cs typeface="Arial" charset="0"/>
              </a:rPr>
              <a:pPr algn="r" eaLnBrk="1" hangingPunct="1"/>
              <a:t>‹#›</a:t>
            </a:fld>
            <a:endParaRPr lang="fr-FR" altLang="fr-FR" sz="700" dirty="0">
              <a:solidFill>
                <a:schemeClr val="bg1"/>
              </a:solidFill>
              <a:latin typeface="Arial" charset="0"/>
              <a:ea typeface="Arial" charset="0"/>
              <a:cs typeface="Arial" charset="0"/>
            </a:endParaRPr>
          </a:p>
        </p:txBody>
      </p:sp>
      <p:sp>
        <p:nvSpPr>
          <p:cNvPr id="15" name="ZoneTexte 11"/>
          <p:cNvSpPr txBox="1">
            <a:spLocks noChangeArrowheads="1"/>
          </p:cNvSpPr>
          <p:nvPr/>
        </p:nvSpPr>
        <p:spPr bwMode="auto">
          <a:xfrm>
            <a:off x="3708400" y="4888084"/>
            <a:ext cx="1727200" cy="185756"/>
          </a:xfrm>
          <a:prstGeom prst="rect">
            <a:avLst/>
          </a:prstGeom>
          <a:no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dirty="0">
                <a:solidFill>
                  <a:schemeClr val="bg1"/>
                </a:solidFill>
                <a:latin typeface="Arial" charset="0"/>
                <a:cs typeface="+mn-cs"/>
              </a:rPr>
              <a:t>CONFIDENTIAL</a:t>
            </a:r>
          </a:p>
        </p:txBody>
      </p:sp>
      <p:cxnSp>
        <p:nvCxnSpPr>
          <p:cNvPr id="16" name="Straight Connector 15"/>
          <p:cNvCxnSpPr/>
          <p:nvPr/>
        </p:nvCxnSpPr>
        <p:spPr>
          <a:xfrm>
            <a:off x="201498" y="4813339"/>
            <a:ext cx="8741005" cy="0"/>
          </a:xfrm>
          <a:prstGeom prst="line">
            <a:avLst/>
          </a:prstGeom>
          <a:ln w="9525" cmpd="sng">
            <a:solidFill>
              <a:schemeClr val="bg1">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19" name="Picture 1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160398" y="4857793"/>
            <a:ext cx="725427" cy="267009"/>
          </a:xfrm>
          <a:prstGeom prst="rect">
            <a:avLst/>
          </a:prstGeom>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7" name="Picture 6"/>
          <p:cNvPicPr>
            <a:picLocks noChangeAspect="1"/>
          </p:cNvPicPr>
          <p:nvPr/>
        </p:nvPicPr>
        <p:blipFill>
          <a:blip r:embed="rId2" cstate="screen">
            <a:alphaModFix amt="14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8" name="Rectangle 7"/>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pic>
        <p:nvPicPr>
          <p:cNvPr id="9" name="Picture 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38402" y="1915892"/>
            <a:ext cx="4267198" cy="1191971"/>
          </a:xfrm>
          <a:prstGeom prst="rect">
            <a:avLst/>
          </a:prstGeom>
        </p:spPr>
      </p:pic>
      <p:sp>
        <p:nvSpPr>
          <p:cNvPr id="6" name="Rectangle 5"/>
          <p:cNvSpPr/>
          <p:nvPr/>
        </p:nvSpPr>
        <p:spPr>
          <a:xfrm>
            <a:off x="0" y="0"/>
            <a:ext cx="9144000" cy="5143500"/>
          </a:xfrm>
          <a:prstGeom prst="rect">
            <a:avLst/>
          </a:prstGeom>
          <a:gradFill>
            <a:gsLst>
              <a:gs pos="100000">
                <a:srgbClr val="192755"/>
              </a:gs>
              <a:gs pos="0">
                <a:schemeClr val="accent4"/>
              </a:gs>
              <a:gs pos="44000">
                <a:srgbClr val="1557BF"/>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pic>
        <p:nvPicPr>
          <p:cNvPr id="10" name="Picture 9"/>
          <p:cNvPicPr>
            <a:picLocks noChangeAspect="1"/>
          </p:cNvPicPr>
          <p:nvPr/>
        </p:nvPicPr>
        <p:blipFill>
          <a:blip r:embed="rId2" cstate="screen">
            <a:alphaModFix amt="14000"/>
            <a:extLst>
              <a:ext uri="{28A0092B-C50C-407E-A947-70E740481C1C}">
                <a14:useLocalDpi xmlns:a14="http://schemas.microsoft.com/office/drawing/2010/main"/>
              </a:ext>
            </a:extLst>
          </a:blip>
          <a:stretch>
            <a:fillRect/>
          </a:stretch>
        </p:blipFill>
        <p:spPr>
          <a:xfrm>
            <a:off x="0" y="0"/>
            <a:ext cx="9144000" cy="5143500"/>
          </a:xfrm>
          <a:prstGeom prst="rect">
            <a:avLst/>
          </a:prstGeom>
        </p:spPr>
      </p:pic>
      <p:sp>
        <p:nvSpPr>
          <p:cNvPr id="11" name="Rectangle 10"/>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38402" y="1915892"/>
            <a:ext cx="4267198" cy="1191971"/>
          </a:xfrm>
          <a:prstGeom prst="rect">
            <a:avLst/>
          </a:prstGeom>
        </p:spPr>
      </p:pic>
    </p:spTree>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1_Closing Slide">
    <p:spTree>
      <p:nvGrpSpPr>
        <p:cNvPr id="1" name=""/>
        <p:cNvGrpSpPr/>
        <p:nvPr/>
      </p:nvGrpSpPr>
      <p:grpSpPr>
        <a:xfrm>
          <a:off x="0" y="0"/>
          <a:ext cx="0" cy="0"/>
          <a:chOff x="0" y="0"/>
          <a:chExt cx="0" cy="0"/>
        </a:xfrm>
      </p:grpSpPr>
      <p:sp>
        <p:nvSpPr>
          <p:cNvPr id="4" name="Rectangle 3"/>
          <p:cNvSpPr/>
          <p:nvPr/>
        </p:nvSpPr>
        <p:spPr>
          <a:xfrm>
            <a:off x="0" y="0"/>
            <a:ext cx="9144000" cy="5143500"/>
          </a:xfrm>
          <a:prstGeom prst="rect">
            <a:avLst/>
          </a:prstGeom>
          <a:gradFill>
            <a:gsLst>
              <a:gs pos="100000">
                <a:srgbClr val="192B5F"/>
              </a:gs>
              <a:gs pos="0">
                <a:srgbClr val="59A7E9"/>
              </a:gs>
              <a:gs pos="44000">
                <a:srgbClr val="2663C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8" name="Rectangle 7"/>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38402" y="1915892"/>
            <a:ext cx="4267198" cy="1191971"/>
          </a:xfrm>
          <a:prstGeom prst="rect">
            <a:avLst/>
          </a:prstGeom>
        </p:spPr>
      </p:pic>
      <p:sp>
        <p:nvSpPr>
          <p:cNvPr id="6" name="Rectangle 5"/>
          <p:cNvSpPr/>
          <p:nvPr/>
        </p:nvSpPr>
        <p:spPr>
          <a:xfrm>
            <a:off x="0" y="0"/>
            <a:ext cx="9144000" cy="5143500"/>
          </a:xfrm>
          <a:prstGeom prst="rect">
            <a:avLst/>
          </a:prstGeom>
          <a:gradFill>
            <a:gsLst>
              <a:gs pos="100000">
                <a:srgbClr val="192B5F"/>
              </a:gs>
              <a:gs pos="0">
                <a:srgbClr val="59A7E9"/>
              </a:gs>
              <a:gs pos="44000">
                <a:srgbClr val="2663CA"/>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7" name="Rectangle 6"/>
          <p:cNvSpPr/>
          <p:nvPr/>
        </p:nvSpPr>
        <p:spPr>
          <a:xfrm>
            <a:off x="0" y="0"/>
            <a:ext cx="4572000" cy="5143500"/>
          </a:xfrm>
          <a:prstGeom prst="rect">
            <a:avLst/>
          </a:prstGeom>
          <a:gradFill>
            <a:gsLst>
              <a:gs pos="0">
                <a:srgbClr val="192755">
                  <a:alpha val="62000"/>
                </a:srgbClr>
              </a:gs>
              <a:gs pos="100000">
                <a:schemeClr val="tx2">
                  <a:alpha val="0"/>
                </a:schemeClr>
              </a:gs>
            </a:gsLst>
            <a:lin ang="0" scaled="0"/>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438402" y="1915892"/>
            <a:ext cx="4267198" cy="1191971"/>
          </a:xfrm>
          <a:prstGeom prst="rect">
            <a:avLst/>
          </a:prstGeom>
        </p:spPr>
      </p:pic>
    </p:spTree>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1_ Title and Content - White">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228600" y="4768503"/>
            <a:ext cx="2161761" cy="273844"/>
          </a:xfrm>
          <a:prstGeom prst="rect">
            <a:avLst/>
          </a:prstGeom>
        </p:spPr>
        <p:txBody>
          <a:bodyPr anchor="ctr"/>
          <a:lstStyle>
            <a:lvl1pPr algn="l">
              <a:defRPr sz="1000">
                <a:solidFill>
                  <a:schemeClr val="accent1"/>
                </a:solidFill>
              </a:defRPr>
            </a:lvl1pPr>
          </a:lstStyle>
          <a:p>
            <a:fld id="{ADB58DA1-B2F1-45C7-8646-C2825988B19D}" type="slidenum">
              <a:rPr lang="en-US" smtClean="0"/>
              <a:pPr/>
              <a:t>‹#›</a:t>
            </a:fld>
            <a:endParaRPr lang="en-US" dirty="0"/>
          </a:p>
        </p:txBody>
      </p:sp>
      <p:sp>
        <p:nvSpPr>
          <p:cNvPr id="2" name="Title 1"/>
          <p:cNvSpPr>
            <a:spLocks noGrp="1"/>
          </p:cNvSpPr>
          <p:nvPr>
            <p:ph type="title"/>
          </p:nvPr>
        </p:nvSpPr>
        <p:spPr>
          <a:xfrm>
            <a:off x="228600" y="273844"/>
            <a:ext cx="8686800" cy="479918"/>
          </a:xfrm>
          <a:prstGeom prst="rect">
            <a:avLst/>
          </a:prstGeom>
        </p:spPr>
        <p:txBody>
          <a:bodyPr anchor="t">
            <a:normAutofit/>
          </a:bodyPr>
          <a:lstStyle>
            <a:lvl1pPr>
              <a:defRPr sz="3200">
                <a:solidFill>
                  <a:schemeClr val="accent1"/>
                </a:solidFill>
              </a:defRPr>
            </a:lvl1pPr>
          </a:lstStyle>
          <a:p>
            <a:r>
              <a:rPr lang="en-US" dirty="0"/>
              <a:t>Click to edit Master title style</a:t>
            </a:r>
          </a:p>
        </p:txBody>
      </p:sp>
      <p:sp>
        <p:nvSpPr>
          <p:cNvPr id="3" name="Content Placeholder 2"/>
          <p:cNvSpPr>
            <a:spLocks noGrp="1"/>
          </p:cNvSpPr>
          <p:nvPr>
            <p:ph idx="1"/>
          </p:nvPr>
        </p:nvSpPr>
        <p:spPr>
          <a:xfrm>
            <a:off x="228600" y="1369219"/>
            <a:ext cx="8686800" cy="3263504"/>
          </a:xfrm>
          <a:prstGeom prst="rect">
            <a:avLst/>
          </a:prstGeom>
        </p:spPr>
        <p:txBody>
          <a:bodyPr/>
          <a:lstStyle>
            <a:lvl1pPr>
              <a:buClr>
                <a:schemeClr val="accent1"/>
              </a:buClr>
              <a:defRPr sz="2000">
                <a:solidFill>
                  <a:schemeClr val="tx2"/>
                </a:solidFill>
              </a:defRPr>
            </a:lvl1pPr>
            <a:lvl2pPr marL="514350" indent="-171450">
              <a:buClr>
                <a:schemeClr val="accent1"/>
              </a:buClr>
              <a:buFont typeface="Arial" panose="020B0604020202020204" pitchFamily="34" charset="0"/>
              <a:buChar char="−"/>
              <a:defRPr>
                <a:solidFill>
                  <a:schemeClr val="tx2"/>
                </a:solidFill>
              </a:defRPr>
            </a:lvl2pPr>
            <a:lvl3pPr>
              <a:buClr>
                <a:schemeClr val="accent1"/>
              </a:buClr>
              <a:defRPr>
                <a:solidFill>
                  <a:schemeClr val="tx2"/>
                </a:solidFill>
              </a:defRPr>
            </a:lvl3pPr>
            <a:lvl4pPr marL="1200150" indent="-171450">
              <a:buClr>
                <a:schemeClr val="accent1"/>
              </a:buClr>
              <a:buFont typeface="Arial" panose="020B0604020202020204" pitchFamily="34" charset="0"/>
              <a:buChar char="−"/>
              <a:defRPr>
                <a:solidFill>
                  <a:schemeClr val="tx2"/>
                </a:solidFill>
              </a:defRPr>
            </a:lvl4pPr>
            <a:lvl5pPr marL="1543050" indent="-171450">
              <a:buClr>
                <a:schemeClr val="accent1"/>
              </a:buClr>
              <a:buFont typeface="Wingdings" panose="05000000000000000000" pitchFamily="2" charset="2"/>
              <a:buChar char="Ø"/>
              <a:defRPr>
                <a:solidFill>
                  <a:schemeClr val="tx2"/>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7"/>
          <p:cNvSpPr>
            <a:spLocks noGrp="1"/>
          </p:cNvSpPr>
          <p:nvPr>
            <p:ph type="body" sz="quarter" idx="13" hasCustomPrompt="1"/>
          </p:nvPr>
        </p:nvSpPr>
        <p:spPr>
          <a:xfrm>
            <a:off x="228600" y="766763"/>
            <a:ext cx="8686800" cy="468312"/>
          </a:xfrm>
          <a:prstGeom prst="rect">
            <a:avLst/>
          </a:prstGeom>
        </p:spPr>
        <p:txBody>
          <a:bodyPr/>
          <a:lstStyle>
            <a:lvl1pPr marL="0" indent="0">
              <a:buNone/>
              <a:defRPr>
                <a:solidFill>
                  <a:schemeClr val="tx2"/>
                </a:solidFill>
              </a:defRPr>
            </a:lvl1pPr>
          </a:lstStyle>
          <a:p>
            <a:pPr lvl="0"/>
            <a:r>
              <a:rPr lang="en-US" dirty="0"/>
              <a:t>Click to add text</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039403" y="4791125"/>
            <a:ext cx="875997" cy="228601"/>
          </a:xfrm>
          <a:prstGeom prst="rect">
            <a:avLst/>
          </a:prstGeom>
        </p:spPr>
      </p:pic>
    </p:spTree>
    <p:extLst>
      <p:ext uri="{BB962C8B-B14F-4D97-AF65-F5344CB8AC3E}">
        <p14:creationId xmlns:p14="http://schemas.microsoft.com/office/powerpoint/2010/main" val="16465099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Multi Slide">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p>
        </p:txBody>
      </p:sp>
      <p:sp>
        <p:nvSpPr>
          <p:cNvPr id="5" name="Content Placeholder 8">
            <a:extLst>
              <a:ext uri="{FF2B5EF4-FFF2-40B4-BE49-F238E27FC236}">
                <a16:creationId xmlns:a16="http://schemas.microsoft.com/office/drawing/2014/main" id="{17CD06AE-AB1E-C54E-B9A7-F9E7615353A6}"/>
              </a:ext>
            </a:extLst>
          </p:cNvPr>
          <p:cNvSpPr>
            <a:spLocks noGrp="1"/>
          </p:cNvSpPr>
          <p:nvPr>
            <p:ph sz="quarter" idx="11"/>
          </p:nvPr>
        </p:nvSpPr>
        <p:spPr>
          <a:xfrm>
            <a:off x="266701" y="977900"/>
            <a:ext cx="8531859" cy="3530600"/>
          </a:xfrm>
          <a:prstGeom prst="rect">
            <a:avLst/>
          </a:prstGeom>
        </p:spPr>
        <p:txBody>
          <a:bodyPr/>
          <a:lstStyle>
            <a:lvl1pPr marL="7938" indent="0">
              <a:spcBef>
                <a:spcPts val="1920"/>
              </a:spcBef>
              <a:spcAft>
                <a:spcPts val="200"/>
              </a:spcAft>
              <a:buNone/>
              <a:tabLst>
                <a:tab pos="985838" algn="l"/>
              </a:tabLst>
              <a:defRPr sz="1600" b="0">
                <a:solidFill>
                  <a:schemeClr val="tx1"/>
                </a:solidFill>
              </a:defRPr>
            </a:lvl1pPr>
          </a:lstStyle>
          <a:p>
            <a:pPr lvl="0"/>
            <a:r>
              <a:rPr lang="en-US" noProof="0"/>
              <a:t>Edit Master text styles</a:t>
            </a:r>
          </a:p>
        </p:txBody>
      </p:sp>
    </p:spTree>
    <p:extLst>
      <p:ext uri="{BB962C8B-B14F-4D97-AF65-F5344CB8AC3E}">
        <p14:creationId xmlns:p14="http://schemas.microsoft.com/office/powerpoint/2010/main" val="3057654487"/>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ullet Slide (2 Column)">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p>
        </p:txBody>
      </p:sp>
      <p:sp>
        <p:nvSpPr>
          <p:cNvPr id="6" name="Espace réservé du contenu 2"/>
          <p:cNvSpPr>
            <a:spLocks noGrp="1"/>
          </p:cNvSpPr>
          <p:nvPr>
            <p:ph idx="1" hasCustomPrompt="1"/>
          </p:nvPr>
        </p:nvSpPr>
        <p:spPr>
          <a:xfrm>
            <a:off x="272667" y="978175"/>
            <a:ext cx="4136773" cy="3530763"/>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Espace réservé du contenu 2"/>
          <p:cNvSpPr>
            <a:spLocks noGrp="1"/>
          </p:cNvSpPr>
          <p:nvPr>
            <p:ph idx="10" hasCustomPrompt="1"/>
          </p:nvPr>
        </p:nvSpPr>
        <p:spPr>
          <a:xfrm>
            <a:off x="4661787" y="978175"/>
            <a:ext cx="4136773" cy="3530763"/>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Multi Slide (2 Column)">
    <p:spTree>
      <p:nvGrpSpPr>
        <p:cNvPr id="1" name=""/>
        <p:cNvGrpSpPr/>
        <p:nvPr/>
      </p:nvGrpSpPr>
      <p:grpSpPr>
        <a:xfrm>
          <a:off x="0" y="0"/>
          <a:ext cx="0" cy="0"/>
          <a:chOff x="0" y="0"/>
          <a:chExt cx="0" cy="0"/>
        </a:xfrm>
      </p:grpSpPr>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p>
        </p:txBody>
      </p:sp>
      <p:sp>
        <p:nvSpPr>
          <p:cNvPr id="12" name="Content Placeholder 8">
            <a:extLst>
              <a:ext uri="{FF2B5EF4-FFF2-40B4-BE49-F238E27FC236}">
                <a16:creationId xmlns:a16="http://schemas.microsoft.com/office/drawing/2014/main" id="{13F4EFEA-C27D-E749-9610-370F044F227F}"/>
              </a:ext>
            </a:extLst>
          </p:cNvPr>
          <p:cNvSpPr>
            <a:spLocks noGrp="1"/>
          </p:cNvSpPr>
          <p:nvPr>
            <p:ph sz="quarter" idx="11"/>
          </p:nvPr>
        </p:nvSpPr>
        <p:spPr>
          <a:xfrm>
            <a:off x="266701" y="977900"/>
            <a:ext cx="4133087" cy="3530600"/>
          </a:xfrm>
          <a:prstGeom prst="rect">
            <a:avLst/>
          </a:prstGeom>
        </p:spPr>
        <p:txBody>
          <a:bodyPr/>
          <a:lstStyle>
            <a:lvl1pPr marL="7938" indent="0">
              <a:spcBef>
                <a:spcPts val="1920"/>
              </a:spcBef>
              <a:spcAft>
                <a:spcPts val="300"/>
              </a:spcAft>
              <a:buNone/>
              <a:tabLst>
                <a:tab pos="985838" algn="l"/>
              </a:tabLst>
              <a:defRPr sz="1600" b="0">
                <a:solidFill>
                  <a:schemeClr val="tx1"/>
                </a:solidFill>
              </a:defRPr>
            </a:lvl1pPr>
          </a:lstStyle>
          <a:p>
            <a:pPr lvl="0"/>
            <a:r>
              <a:rPr lang="en-US" noProof="0"/>
              <a:t>Edit Master text styles</a:t>
            </a:r>
          </a:p>
        </p:txBody>
      </p:sp>
      <p:sp>
        <p:nvSpPr>
          <p:cNvPr id="14" name="Content Placeholder 8">
            <a:extLst>
              <a:ext uri="{FF2B5EF4-FFF2-40B4-BE49-F238E27FC236}">
                <a16:creationId xmlns:a16="http://schemas.microsoft.com/office/drawing/2014/main" id="{B223A7FD-0352-A04E-9C9C-2A8F77C33E12}"/>
              </a:ext>
            </a:extLst>
          </p:cNvPr>
          <p:cNvSpPr>
            <a:spLocks noGrp="1"/>
          </p:cNvSpPr>
          <p:nvPr>
            <p:ph sz="quarter" idx="12"/>
          </p:nvPr>
        </p:nvSpPr>
        <p:spPr>
          <a:xfrm>
            <a:off x="4667251" y="977900"/>
            <a:ext cx="4133087" cy="3530600"/>
          </a:xfrm>
          <a:prstGeom prst="rect">
            <a:avLst/>
          </a:prstGeom>
        </p:spPr>
        <p:txBody>
          <a:bodyPr/>
          <a:lstStyle>
            <a:lvl1pPr marL="7938" indent="0">
              <a:spcBef>
                <a:spcPts val="1920"/>
              </a:spcBef>
              <a:spcAft>
                <a:spcPts val="300"/>
              </a:spcAft>
              <a:buNone/>
              <a:tabLst>
                <a:tab pos="985838" algn="l"/>
              </a:tabLst>
              <a:defRPr sz="1600" b="0">
                <a:solidFill>
                  <a:schemeClr val="tx1"/>
                </a:solidFill>
              </a:defRPr>
            </a:lvl1pPr>
          </a:lstStyle>
          <a:p>
            <a:pPr lvl="0"/>
            <a:r>
              <a:rPr lang="en-US" noProof="0"/>
              <a:t>Edit Master text styles</a:t>
            </a:r>
          </a:p>
        </p:txBody>
      </p:sp>
    </p:spTree>
    <p:extLst>
      <p:ext uri="{BB962C8B-B14F-4D97-AF65-F5344CB8AC3E}">
        <p14:creationId xmlns:p14="http://schemas.microsoft.com/office/powerpoint/2010/main" val="142266451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ase Study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7E3D91D4-B25E-134B-AD66-43D89BFFB99F}"/>
              </a:ext>
            </a:extLst>
          </p:cNvPr>
          <p:cNvSpPr/>
          <p:nvPr/>
        </p:nvSpPr>
        <p:spPr>
          <a:xfrm>
            <a:off x="246152"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7" name="Rectangle 6">
            <a:extLst>
              <a:ext uri="{FF2B5EF4-FFF2-40B4-BE49-F238E27FC236}">
                <a16:creationId xmlns:a16="http://schemas.microsoft.com/office/drawing/2014/main" id="{1C2B8607-7229-E34A-9A1D-489AB642C958}"/>
              </a:ext>
            </a:extLst>
          </p:cNvPr>
          <p:cNvSpPr/>
          <p:nvPr/>
        </p:nvSpPr>
        <p:spPr>
          <a:xfrm>
            <a:off x="3143679"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8" name="Rectangle 7">
            <a:extLst>
              <a:ext uri="{FF2B5EF4-FFF2-40B4-BE49-F238E27FC236}">
                <a16:creationId xmlns:a16="http://schemas.microsoft.com/office/drawing/2014/main" id="{E5CB8723-EFA9-7842-B15E-23E81F7E15A8}"/>
              </a:ext>
            </a:extLst>
          </p:cNvPr>
          <p:cNvSpPr/>
          <p:nvPr/>
        </p:nvSpPr>
        <p:spPr>
          <a:xfrm>
            <a:off x="6041205" y="1379712"/>
            <a:ext cx="2836096" cy="3192285"/>
          </a:xfrm>
          <a:prstGeom prst="rect">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200">
              <a:solidFill>
                <a:schemeClr val="bg1"/>
              </a:solidFill>
              <a:latin typeface="Century Gothic" charset="0"/>
              <a:ea typeface="Century Gothic" charset="0"/>
              <a:cs typeface="Century Gothic" charset="0"/>
            </a:endParaRPr>
          </a:p>
        </p:txBody>
      </p:sp>
      <p:sp>
        <p:nvSpPr>
          <p:cNvPr id="12" name="Rectangle 11">
            <a:extLst>
              <a:ext uri="{FF2B5EF4-FFF2-40B4-BE49-F238E27FC236}">
                <a16:creationId xmlns:a16="http://schemas.microsoft.com/office/drawing/2014/main" id="{716F66E8-5409-8D49-9E78-AA8E30BCD97E}"/>
              </a:ext>
            </a:extLst>
          </p:cNvPr>
          <p:cNvSpPr/>
          <p:nvPr/>
        </p:nvSpPr>
        <p:spPr>
          <a:xfrm>
            <a:off x="339047" y="1479630"/>
            <a:ext cx="2644340" cy="394180"/>
          </a:xfrm>
          <a:prstGeom prst="rect">
            <a:avLst/>
          </a:prstGeom>
          <a:gradFill>
            <a:gsLst>
              <a:gs pos="100000">
                <a:srgbClr val="3A84C3"/>
              </a:gs>
              <a:gs pos="50000">
                <a:srgbClr val="499ADE"/>
              </a:gs>
              <a:gs pos="0">
                <a:srgbClr val="4FA8F2"/>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rgbClr val="FFFFFF"/>
              </a:solidFill>
              <a:latin typeface="Century Gothic" panose="020B0502020202020204" pitchFamily="34" charset="0"/>
              <a:cs typeface="Aller Light"/>
            </a:endParaRPr>
          </a:p>
        </p:txBody>
      </p:sp>
      <p:sp>
        <p:nvSpPr>
          <p:cNvPr id="13" name="Rectangle 12">
            <a:extLst>
              <a:ext uri="{FF2B5EF4-FFF2-40B4-BE49-F238E27FC236}">
                <a16:creationId xmlns:a16="http://schemas.microsoft.com/office/drawing/2014/main" id="{CF038AFB-6AD6-4541-BF51-668BD72FC6DD}"/>
              </a:ext>
            </a:extLst>
          </p:cNvPr>
          <p:cNvSpPr/>
          <p:nvPr/>
        </p:nvSpPr>
        <p:spPr>
          <a:xfrm>
            <a:off x="3230931" y="1479630"/>
            <a:ext cx="2653556" cy="394180"/>
          </a:xfrm>
          <a:prstGeom prst="rect">
            <a:avLst/>
          </a:prstGeom>
          <a:gradFill>
            <a:gsLst>
              <a:gs pos="50000">
                <a:srgbClr val="0E57C3"/>
              </a:gs>
              <a:gs pos="100000">
                <a:srgbClr val="0948A6"/>
              </a:gs>
              <a:gs pos="0">
                <a:srgbClr val="1365E0"/>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latin typeface="Century Gothic" panose="020B0502020202020204" pitchFamily="34" charset="0"/>
              <a:cs typeface="Aller Light"/>
            </a:endParaRPr>
          </a:p>
        </p:txBody>
      </p:sp>
      <p:sp>
        <p:nvSpPr>
          <p:cNvPr id="14" name="Rectangle 13">
            <a:extLst>
              <a:ext uri="{FF2B5EF4-FFF2-40B4-BE49-F238E27FC236}">
                <a16:creationId xmlns:a16="http://schemas.microsoft.com/office/drawing/2014/main" id="{911D5238-66A2-C649-9F7C-F7BAF1794FFD}"/>
              </a:ext>
            </a:extLst>
          </p:cNvPr>
          <p:cNvSpPr/>
          <p:nvPr/>
        </p:nvSpPr>
        <p:spPr>
          <a:xfrm>
            <a:off x="6134297" y="1479630"/>
            <a:ext cx="2649914" cy="394180"/>
          </a:xfrm>
          <a:prstGeom prst="rect">
            <a:avLst/>
          </a:prstGeom>
          <a:gradFill>
            <a:gsLst>
              <a:gs pos="100000">
                <a:srgbClr val="0787A6"/>
              </a:gs>
              <a:gs pos="50000">
                <a:srgbClr val="049DC1"/>
              </a:gs>
              <a:gs pos="0">
                <a:srgbClr val="00B2DB"/>
              </a:gs>
            </a:gsLst>
            <a:lin ang="5400000" scaled="0"/>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Century Gothic" panose="020B0502020202020204" pitchFamily="34" charset="0"/>
              <a:cs typeface="Aller Light"/>
            </a:endParaRPr>
          </a:p>
        </p:txBody>
      </p:sp>
      <p:sp>
        <p:nvSpPr>
          <p:cNvPr id="3" name="Espace réservé du titre 1"/>
          <p:cNvSpPr>
            <a:spLocks noGrp="1"/>
          </p:cNvSpPr>
          <p:nvPr>
            <p:ph type="title"/>
          </p:nvPr>
        </p:nvSpPr>
        <p:spPr bwMode="auto">
          <a:xfrm>
            <a:off x="266700" y="326571"/>
            <a:ext cx="8674100" cy="462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endParaRPr lang="en-US" altLang="fr-FR" noProof="0" dirty="0"/>
          </a:p>
        </p:txBody>
      </p:sp>
      <p:sp>
        <p:nvSpPr>
          <p:cNvPr id="15" name="Espace réservé du contenu 2">
            <a:extLst>
              <a:ext uri="{FF2B5EF4-FFF2-40B4-BE49-F238E27FC236}">
                <a16:creationId xmlns:a16="http://schemas.microsoft.com/office/drawing/2014/main" id="{A26B47B4-6FED-BD4C-A1E9-06CA7B242001}"/>
              </a:ext>
            </a:extLst>
          </p:cNvPr>
          <p:cNvSpPr>
            <a:spLocks noGrp="1"/>
          </p:cNvSpPr>
          <p:nvPr>
            <p:ph idx="1" hasCustomPrompt="1"/>
          </p:nvPr>
        </p:nvSpPr>
        <p:spPr>
          <a:xfrm>
            <a:off x="251051" y="1991142"/>
            <a:ext cx="2723869" cy="2580855"/>
          </a:xfrm>
          <a:prstGeom prst="rect">
            <a:avLst/>
          </a:prstGeom>
        </p:spPr>
        <p:txBody>
          <a:bodyPr/>
          <a:lstStyle>
            <a:lvl1pPr marL="344488" indent="-227013">
              <a:spcBef>
                <a:spcPts val="0"/>
              </a:spcBef>
              <a:spcAft>
                <a:spcPts val="800"/>
              </a:spcAft>
              <a:buClr>
                <a:schemeClr val="accent4"/>
              </a:buClr>
              <a:buSzPct val="150000"/>
              <a:buFont typeface=".AppleSystemUIFont" charset="-120"/>
              <a:buChar char="›"/>
              <a:tabLst>
                <a:tab pos="985838" algn="l"/>
              </a:tabLst>
              <a:defRPr sz="1000" b="0">
                <a:solidFill>
                  <a:schemeClr val="tx1"/>
                </a:solidFill>
                <a:latin typeface="Century Gothic" charset="0"/>
                <a:ea typeface="Century Gothic" charset="0"/>
                <a:cs typeface="Century Gothic" charset="0"/>
              </a:defRPr>
            </a:lvl1pPr>
            <a:lvl2pPr marL="520700" indent="-176213">
              <a:spcBef>
                <a:spcPts val="0"/>
              </a:spcBef>
              <a:buClr>
                <a:schemeClr val="accent4"/>
              </a:buClr>
              <a:buFont typeface=".AppleSystemUIFont" charset="-120"/>
              <a:buChar char="-"/>
              <a:tabLst/>
              <a:defRPr sz="900">
                <a:solidFill>
                  <a:schemeClr val="tx1"/>
                </a:solidFill>
                <a:latin typeface="Century Gothic" charset="0"/>
                <a:ea typeface="Century Gothic" charset="0"/>
                <a:cs typeface="Century Gothic" charset="0"/>
              </a:defRPr>
            </a:lvl2pPr>
            <a:lvl3pPr marL="688975" indent="-168275">
              <a:spcBef>
                <a:spcPts val="300"/>
              </a:spcBef>
              <a:buClr>
                <a:schemeClr val="accent4"/>
              </a:buClr>
              <a:buFont typeface="Arial" charset="0"/>
              <a:buChar char="•"/>
              <a:tabLst/>
              <a:defRPr sz="8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p:txBody>
      </p:sp>
      <p:sp>
        <p:nvSpPr>
          <p:cNvPr id="21" name="Text Placeholder 17">
            <a:extLst>
              <a:ext uri="{FF2B5EF4-FFF2-40B4-BE49-F238E27FC236}">
                <a16:creationId xmlns:a16="http://schemas.microsoft.com/office/drawing/2014/main" id="{2EB56276-6613-ED4D-975E-1D745482F5CA}"/>
              </a:ext>
            </a:extLst>
          </p:cNvPr>
          <p:cNvSpPr>
            <a:spLocks noGrp="1"/>
          </p:cNvSpPr>
          <p:nvPr>
            <p:ph type="body" sz="quarter" idx="12" hasCustomPrompt="1"/>
          </p:nvPr>
        </p:nvSpPr>
        <p:spPr>
          <a:xfrm>
            <a:off x="340178" y="1497044"/>
            <a:ext cx="2634742" cy="365760"/>
          </a:xfrm>
          <a:prstGeom prst="rect">
            <a:avLst/>
          </a:prstGeom>
        </p:spPr>
        <p:txBody>
          <a:bodyPr wrap="none"/>
          <a:lstStyle>
            <a:lvl1pPr marL="7938" indent="0" algn="ctr">
              <a:buNone/>
              <a:tabLst>
                <a:tab pos="985838" algn="l"/>
              </a:tabLst>
              <a:defRPr b="0">
                <a:latin typeface="Century Gothic" panose="020B0502020202020204" pitchFamily="34" charset="0"/>
                <a:ea typeface="Apple Symbols" panose="02000000000000000000" pitchFamily="2" charset="-79"/>
                <a:cs typeface="Apple Symbols" panose="02000000000000000000" pitchFamily="2" charset="-79"/>
              </a:defRPr>
            </a:lvl1pPr>
            <a:lvl2pPr>
              <a:defRPr>
                <a:latin typeface="Century Gothic" panose="020B0502020202020204" pitchFamily="34" charset="0"/>
                <a:ea typeface="Apple Symbols" panose="02000000000000000000" pitchFamily="2" charset="-79"/>
                <a:cs typeface="Apple Symbols" panose="02000000000000000000" pitchFamily="2" charset="-79"/>
              </a:defRPr>
            </a:lvl2pPr>
            <a:lvl3pPr>
              <a:defRPr>
                <a:latin typeface="Century Gothic" panose="020B0502020202020204" pitchFamily="34" charset="0"/>
                <a:ea typeface="Apple Symbols" panose="02000000000000000000" pitchFamily="2" charset="-79"/>
                <a:cs typeface="Apple Symbols" panose="02000000000000000000" pitchFamily="2" charset="-79"/>
              </a:defRPr>
            </a:lvl3pPr>
            <a:lvl4pPr>
              <a:defRPr>
                <a:latin typeface="Century Gothic" panose="020B0502020202020204" pitchFamily="34" charset="0"/>
                <a:ea typeface="Apple Symbols" panose="02000000000000000000" pitchFamily="2" charset="-79"/>
                <a:cs typeface="Apple Symbols" panose="02000000000000000000" pitchFamily="2" charset="-79"/>
              </a:defRPr>
            </a:lvl4pPr>
            <a:lvl5pPr>
              <a:defRPr>
                <a:latin typeface="Century Gothic" panose="020B0502020202020204" pitchFamily="34" charset="0"/>
                <a:ea typeface="Apple Symbols" panose="02000000000000000000" pitchFamily="2" charset="-79"/>
                <a:cs typeface="Apple Symbols" panose="02000000000000000000" pitchFamily="2" charset="-79"/>
              </a:defRPr>
            </a:lvl5pPr>
          </a:lstStyle>
          <a:p>
            <a:pPr lvl="0"/>
            <a:r>
              <a:rPr lang="en-US" dirty="0"/>
              <a:t>Click to add title</a:t>
            </a:r>
          </a:p>
        </p:txBody>
      </p:sp>
      <p:sp>
        <p:nvSpPr>
          <p:cNvPr id="22" name="Text Placeholder 17">
            <a:extLst>
              <a:ext uri="{FF2B5EF4-FFF2-40B4-BE49-F238E27FC236}">
                <a16:creationId xmlns:a16="http://schemas.microsoft.com/office/drawing/2014/main" id="{EBB1313E-4E9C-4D4D-B1D8-CC06563CD3C2}"/>
              </a:ext>
            </a:extLst>
          </p:cNvPr>
          <p:cNvSpPr>
            <a:spLocks noGrp="1"/>
          </p:cNvSpPr>
          <p:nvPr>
            <p:ph type="body" sz="quarter" idx="13" hasCustomPrompt="1"/>
          </p:nvPr>
        </p:nvSpPr>
        <p:spPr>
          <a:xfrm>
            <a:off x="3230371" y="1497044"/>
            <a:ext cx="2650332" cy="365760"/>
          </a:xfrm>
          <a:prstGeom prst="rect">
            <a:avLst/>
          </a:prstGeom>
        </p:spPr>
        <p:txBody>
          <a:bodyPr wrap="none"/>
          <a:lstStyle>
            <a:lvl1pPr marL="7938" indent="0" algn="ctr">
              <a:buNone/>
              <a:tabLst>
                <a:tab pos="985838" algn="l"/>
              </a:tabLst>
              <a:defRPr b="0">
                <a:latin typeface="Century Gothic" panose="020B0502020202020204" pitchFamily="34" charset="0"/>
                <a:ea typeface="Apple Symbols" panose="02000000000000000000" pitchFamily="2" charset="-79"/>
                <a:cs typeface="Apple Symbols" panose="02000000000000000000" pitchFamily="2" charset="-79"/>
              </a:defRPr>
            </a:lvl1pPr>
            <a:lvl2pPr>
              <a:defRPr>
                <a:latin typeface="Century Gothic" panose="020B0502020202020204" pitchFamily="34" charset="0"/>
                <a:ea typeface="Apple Symbols" panose="02000000000000000000" pitchFamily="2" charset="-79"/>
                <a:cs typeface="Apple Symbols" panose="02000000000000000000" pitchFamily="2" charset="-79"/>
              </a:defRPr>
            </a:lvl2pPr>
            <a:lvl3pPr>
              <a:defRPr>
                <a:latin typeface="Century Gothic" panose="020B0502020202020204" pitchFamily="34" charset="0"/>
                <a:ea typeface="Apple Symbols" panose="02000000000000000000" pitchFamily="2" charset="-79"/>
                <a:cs typeface="Apple Symbols" panose="02000000000000000000" pitchFamily="2" charset="-79"/>
              </a:defRPr>
            </a:lvl3pPr>
            <a:lvl4pPr>
              <a:defRPr>
                <a:latin typeface="Century Gothic" panose="020B0502020202020204" pitchFamily="34" charset="0"/>
                <a:ea typeface="Apple Symbols" panose="02000000000000000000" pitchFamily="2" charset="-79"/>
                <a:cs typeface="Apple Symbols" panose="02000000000000000000" pitchFamily="2" charset="-79"/>
              </a:defRPr>
            </a:lvl4pPr>
            <a:lvl5pPr>
              <a:defRPr>
                <a:latin typeface="Century Gothic" panose="020B0502020202020204" pitchFamily="34" charset="0"/>
                <a:ea typeface="Apple Symbols" panose="02000000000000000000" pitchFamily="2" charset="-79"/>
                <a:cs typeface="Apple Symbols" panose="02000000000000000000" pitchFamily="2" charset="-79"/>
              </a:defRPr>
            </a:lvl5pPr>
          </a:lstStyle>
          <a:p>
            <a:pPr lvl="0"/>
            <a:r>
              <a:rPr lang="en-US" dirty="0"/>
              <a:t>Click to add title</a:t>
            </a:r>
          </a:p>
        </p:txBody>
      </p:sp>
      <p:sp>
        <p:nvSpPr>
          <p:cNvPr id="23" name="Text Placeholder 17">
            <a:extLst>
              <a:ext uri="{FF2B5EF4-FFF2-40B4-BE49-F238E27FC236}">
                <a16:creationId xmlns:a16="http://schemas.microsoft.com/office/drawing/2014/main" id="{875EA6F2-B143-3843-9094-F0D6AD344D2B}"/>
              </a:ext>
            </a:extLst>
          </p:cNvPr>
          <p:cNvSpPr>
            <a:spLocks noGrp="1"/>
          </p:cNvSpPr>
          <p:nvPr>
            <p:ph type="body" sz="quarter" idx="14" hasCustomPrompt="1"/>
          </p:nvPr>
        </p:nvSpPr>
        <p:spPr>
          <a:xfrm>
            <a:off x="6131379" y="1497044"/>
            <a:ext cx="2653392" cy="365760"/>
          </a:xfrm>
          <a:prstGeom prst="rect">
            <a:avLst/>
          </a:prstGeom>
        </p:spPr>
        <p:txBody>
          <a:bodyPr wrap="none"/>
          <a:lstStyle>
            <a:lvl1pPr marL="7938" indent="0" algn="ctr">
              <a:buNone/>
              <a:tabLst>
                <a:tab pos="985838" algn="l"/>
              </a:tabLst>
              <a:defRPr b="0">
                <a:latin typeface="Century Gothic" panose="020B0502020202020204" pitchFamily="34" charset="0"/>
                <a:ea typeface="Apple Symbols" panose="02000000000000000000" pitchFamily="2" charset="-79"/>
                <a:cs typeface="Apple Symbols" panose="02000000000000000000" pitchFamily="2" charset="-79"/>
              </a:defRPr>
            </a:lvl1pPr>
            <a:lvl2pPr>
              <a:defRPr>
                <a:latin typeface="Century Gothic" panose="020B0502020202020204" pitchFamily="34" charset="0"/>
                <a:ea typeface="Apple Symbols" panose="02000000000000000000" pitchFamily="2" charset="-79"/>
                <a:cs typeface="Apple Symbols" panose="02000000000000000000" pitchFamily="2" charset="-79"/>
              </a:defRPr>
            </a:lvl2pPr>
            <a:lvl3pPr>
              <a:defRPr>
                <a:latin typeface="Century Gothic" panose="020B0502020202020204" pitchFamily="34" charset="0"/>
                <a:ea typeface="Apple Symbols" panose="02000000000000000000" pitchFamily="2" charset="-79"/>
                <a:cs typeface="Apple Symbols" panose="02000000000000000000" pitchFamily="2" charset="-79"/>
              </a:defRPr>
            </a:lvl3pPr>
            <a:lvl4pPr>
              <a:defRPr>
                <a:latin typeface="Century Gothic" panose="020B0502020202020204" pitchFamily="34" charset="0"/>
                <a:ea typeface="Apple Symbols" panose="02000000000000000000" pitchFamily="2" charset="-79"/>
                <a:cs typeface="Apple Symbols" panose="02000000000000000000" pitchFamily="2" charset="-79"/>
              </a:defRPr>
            </a:lvl4pPr>
            <a:lvl5pPr>
              <a:defRPr>
                <a:latin typeface="Century Gothic" panose="020B0502020202020204" pitchFamily="34" charset="0"/>
                <a:ea typeface="Apple Symbols" panose="02000000000000000000" pitchFamily="2" charset="-79"/>
                <a:cs typeface="Apple Symbols" panose="02000000000000000000" pitchFamily="2" charset="-79"/>
              </a:defRPr>
            </a:lvl5pPr>
          </a:lstStyle>
          <a:p>
            <a:pPr lvl="0"/>
            <a:r>
              <a:rPr lang="en-US" dirty="0"/>
              <a:t>Click to add title</a:t>
            </a:r>
          </a:p>
        </p:txBody>
      </p:sp>
      <p:sp>
        <p:nvSpPr>
          <p:cNvPr id="27" name="Text Placeholder 25">
            <a:extLst>
              <a:ext uri="{FF2B5EF4-FFF2-40B4-BE49-F238E27FC236}">
                <a16:creationId xmlns:a16="http://schemas.microsoft.com/office/drawing/2014/main" id="{C80C9721-B1FD-FB47-BBCA-3D1B1DF965F4}"/>
              </a:ext>
            </a:extLst>
          </p:cNvPr>
          <p:cNvSpPr>
            <a:spLocks noGrp="1"/>
          </p:cNvSpPr>
          <p:nvPr>
            <p:ph type="body" sz="quarter" idx="15" hasCustomPrompt="1"/>
          </p:nvPr>
        </p:nvSpPr>
        <p:spPr>
          <a:xfrm>
            <a:off x="267068" y="813480"/>
            <a:ext cx="6819532" cy="395287"/>
          </a:xfrm>
          <a:prstGeom prst="rect">
            <a:avLst/>
          </a:prstGeom>
        </p:spPr>
        <p:txBody>
          <a:bodyPr/>
          <a:lstStyle>
            <a:lvl1pPr marL="7938" indent="0" algn="l">
              <a:buNone/>
              <a:tabLst>
                <a:tab pos="985838" algn="l"/>
              </a:tabLst>
              <a:defRPr lang="en-US" b="0" kern="1200" dirty="0">
                <a:solidFill>
                  <a:schemeClr val="accent4"/>
                </a:solidFill>
                <a:latin typeface="Century Gothic" panose="020B0502020202020204" pitchFamily="34" charset="0"/>
                <a:ea typeface="+mn-ea"/>
                <a:cs typeface="Arial" panose="020B0604020202020204" pitchFamily="34" charset="0"/>
              </a:defRPr>
            </a:lvl1pPr>
            <a:lvl2pPr>
              <a:defRPr b="0">
                <a:solidFill>
                  <a:schemeClr val="accent3"/>
                </a:solidFill>
              </a:defRPr>
            </a:lvl2pPr>
            <a:lvl3pPr>
              <a:defRPr b="0">
                <a:solidFill>
                  <a:schemeClr val="accent3"/>
                </a:solidFill>
              </a:defRPr>
            </a:lvl3pPr>
            <a:lvl4pPr>
              <a:defRPr b="0">
                <a:solidFill>
                  <a:schemeClr val="accent3"/>
                </a:solidFill>
              </a:defRPr>
            </a:lvl4pPr>
            <a:lvl5pPr>
              <a:defRPr b="0">
                <a:solidFill>
                  <a:schemeClr val="accent3"/>
                </a:solidFill>
              </a:defRPr>
            </a:lvl5pPr>
          </a:lstStyle>
          <a:p>
            <a:pPr lvl="0"/>
            <a:r>
              <a:rPr lang="en-US" dirty="0"/>
              <a:t>Click to add subtitle</a:t>
            </a:r>
          </a:p>
        </p:txBody>
      </p:sp>
      <p:sp>
        <p:nvSpPr>
          <p:cNvPr id="28" name="Espace réservé du contenu 2">
            <a:extLst>
              <a:ext uri="{FF2B5EF4-FFF2-40B4-BE49-F238E27FC236}">
                <a16:creationId xmlns:a16="http://schemas.microsoft.com/office/drawing/2014/main" id="{722C39AF-F6AE-764B-AC2C-20994E70688B}"/>
              </a:ext>
            </a:extLst>
          </p:cNvPr>
          <p:cNvSpPr>
            <a:spLocks noGrp="1"/>
          </p:cNvSpPr>
          <p:nvPr>
            <p:ph idx="16" hasCustomPrompt="1"/>
          </p:nvPr>
        </p:nvSpPr>
        <p:spPr>
          <a:xfrm>
            <a:off x="3157537" y="1991142"/>
            <a:ext cx="2723869" cy="2580855"/>
          </a:xfrm>
          <a:prstGeom prst="rect">
            <a:avLst/>
          </a:prstGeom>
        </p:spPr>
        <p:txBody>
          <a:bodyPr/>
          <a:lstStyle>
            <a:lvl1pPr marL="344488" indent="-227013">
              <a:spcBef>
                <a:spcPts val="0"/>
              </a:spcBef>
              <a:spcAft>
                <a:spcPts val="800"/>
              </a:spcAft>
              <a:buClr>
                <a:schemeClr val="accent4"/>
              </a:buClr>
              <a:buSzPct val="150000"/>
              <a:buFont typeface=".AppleSystemUIFont" charset="-120"/>
              <a:buChar char="›"/>
              <a:tabLst>
                <a:tab pos="985838" algn="l"/>
              </a:tabLst>
              <a:defRPr sz="1000" b="0">
                <a:solidFill>
                  <a:schemeClr val="tx1"/>
                </a:solidFill>
                <a:latin typeface="Century Gothic" charset="0"/>
                <a:ea typeface="Century Gothic" charset="0"/>
                <a:cs typeface="Century Gothic" charset="0"/>
              </a:defRPr>
            </a:lvl1pPr>
            <a:lvl2pPr marL="520700" indent="-176213">
              <a:spcBef>
                <a:spcPts val="0"/>
              </a:spcBef>
              <a:buClr>
                <a:schemeClr val="accent4"/>
              </a:buClr>
              <a:buFont typeface=".AppleSystemUIFont" charset="-120"/>
              <a:buChar char="-"/>
              <a:tabLst/>
              <a:defRPr sz="900">
                <a:solidFill>
                  <a:schemeClr val="tx1"/>
                </a:solidFill>
                <a:latin typeface="Century Gothic" charset="0"/>
                <a:ea typeface="Century Gothic" charset="0"/>
                <a:cs typeface="Century Gothic" charset="0"/>
              </a:defRPr>
            </a:lvl2pPr>
            <a:lvl3pPr marL="688975" indent="-168275">
              <a:spcBef>
                <a:spcPts val="300"/>
              </a:spcBef>
              <a:buClr>
                <a:schemeClr val="accent4"/>
              </a:buClr>
              <a:buFont typeface="Arial" charset="0"/>
              <a:buChar char="•"/>
              <a:tabLst/>
              <a:defRPr sz="8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p:txBody>
      </p:sp>
      <p:sp>
        <p:nvSpPr>
          <p:cNvPr id="29" name="Espace réservé du contenu 2">
            <a:extLst>
              <a:ext uri="{FF2B5EF4-FFF2-40B4-BE49-F238E27FC236}">
                <a16:creationId xmlns:a16="http://schemas.microsoft.com/office/drawing/2014/main" id="{328B941B-17A7-6A4C-BBC1-2BD5A03492E4}"/>
              </a:ext>
            </a:extLst>
          </p:cNvPr>
          <p:cNvSpPr>
            <a:spLocks noGrp="1"/>
          </p:cNvSpPr>
          <p:nvPr>
            <p:ph idx="17" hasCustomPrompt="1"/>
          </p:nvPr>
        </p:nvSpPr>
        <p:spPr>
          <a:xfrm>
            <a:off x="6064023" y="1991142"/>
            <a:ext cx="2723869" cy="2580855"/>
          </a:xfrm>
          <a:prstGeom prst="rect">
            <a:avLst/>
          </a:prstGeom>
        </p:spPr>
        <p:txBody>
          <a:bodyPr/>
          <a:lstStyle>
            <a:lvl1pPr marL="344488" indent="-227013">
              <a:spcBef>
                <a:spcPts val="0"/>
              </a:spcBef>
              <a:spcAft>
                <a:spcPts val="800"/>
              </a:spcAft>
              <a:buClr>
                <a:schemeClr val="accent4"/>
              </a:buClr>
              <a:buSzPct val="150000"/>
              <a:buFont typeface=".AppleSystemUIFont" charset="-120"/>
              <a:buChar char="›"/>
              <a:tabLst>
                <a:tab pos="985838" algn="l"/>
              </a:tabLst>
              <a:defRPr sz="1000" b="0">
                <a:solidFill>
                  <a:schemeClr val="tx1"/>
                </a:solidFill>
                <a:latin typeface="Century Gothic" charset="0"/>
                <a:ea typeface="Century Gothic" charset="0"/>
                <a:cs typeface="Century Gothic" charset="0"/>
              </a:defRPr>
            </a:lvl1pPr>
            <a:lvl2pPr marL="520700" indent="-176213">
              <a:spcBef>
                <a:spcPts val="0"/>
              </a:spcBef>
              <a:buClr>
                <a:schemeClr val="accent4"/>
              </a:buClr>
              <a:buFont typeface=".AppleSystemUIFont" charset="-120"/>
              <a:buChar char="-"/>
              <a:tabLst/>
              <a:defRPr sz="900">
                <a:solidFill>
                  <a:schemeClr val="tx1"/>
                </a:solidFill>
                <a:latin typeface="Century Gothic" charset="0"/>
                <a:ea typeface="Century Gothic" charset="0"/>
                <a:cs typeface="Century Gothic" charset="0"/>
              </a:defRPr>
            </a:lvl2pPr>
            <a:lvl3pPr marL="688975" indent="-168275">
              <a:spcBef>
                <a:spcPts val="300"/>
              </a:spcBef>
              <a:buClr>
                <a:schemeClr val="accent4"/>
              </a:buClr>
              <a:buFont typeface="Arial" charset="0"/>
              <a:buChar char="•"/>
              <a:tabLst/>
              <a:defRPr sz="8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p:txBody>
      </p:sp>
    </p:spTree>
    <p:extLst>
      <p:ext uri="{BB962C8B-B14F-4D97-AF65-F5344CB8AC3E}">
        <p14:creationId xmlns:p14="http://schemas.microsoft.com/office/powerpoint/2010/main" val="391219375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2 Small Boxes Slide">
    <p:spTree>
      <p:nvGrpSpPr>
        <p:cNvPr id="1" name=""/>
        <p:cNvGrpSpPr/>
        <p:nvPr/>
      </p:nvGrpSpPr>
      <p:grpSpPr>
        <a:xfrm>
          <a:off x="0" y="0"/>
          <a:ext cx="0" cy="0"/>
          <a:chOff x="0" y="0"/>
          <a:chExt cx="0" cy="0"/>
        </a:xfrm>
      </p:grpSpPr>
      <p:sp>
        <p:nvSpPr>
          <p:cNvPr id="5" name="Right Triangle 4"/>
          <p:cNvSpPr/>
          <p:nvPr/>
        </p:nvSpPr>
        <p:spPr>
          <a:xfrm rot="10800000">
            <a:off x="7637139" y="0"/>
            <a:ext cx="1506860" cy="1506860"/>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sp>
        <p:nvSpPr>
          <p:cNvPr id="7" name="Right Triangle 6"/>
          <p:cNvSpPr/>
          <p:nvPr/>
        </p:nvSpPr>
        <p:spPr>
          <a:xfrm>
            <a:off x="0" y="1506860"/>
            <a:ext cx="3301551" cy="3301551"/>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grpSp>
        <p:nvGrpSpPr>
          <p:cNvPr id="8" name="Group 7"/>
          <p:cNvGrpSpPr/>
          <p:nvPr/>
        </p:nvGrpSpPr>
        <p:grpSpPr>
          <a:xfrm>
            <a:off x="907145" y="1319002"/>
            <a:ext cx="7329710" cy="2994053"/>
            <a:chOff x="962951" y="1319002"/>
            <a:chExt cx="3981281" cy="2994053"/>
          </a:xfrm>
        </p:grpSpPr>
        <p:sp>
          <p:nvSpPr>
            <p:cNvPr id="9" name="Rectangle 8"/>
            <p:cNvSpPr/>
            <p:nvPr/>
          </p:nvSpPr>
          <p:spPr>
            <a:xfrm>
              <a:off x="962951" y="1319002"/>
              <a:ext cx="186116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sp>
          <p:nvSpPr>
            <p:cNvPr id="10" name="Rectangle 9"/>
            <p:cNvSpPr/>
            <p:nvPr/>
          </p:nvSpPr>
          <p:spPr>
            <a:xfrm>
              <a:off x="3083064" y="1319002"/>
              <a:ext cx="186116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noProof="0">
                <a:latin typeface="Century Gothic Regular"/>
              </a:endParaRPr>
            </a:p>
          </p:txBody>
        </p:sp>
      </p:grpSp>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p>
        </p:txBody>
      </p:sp>
      <p:sp>
        <p:nvSpPr>
          <p:cNvPr id="11" name="Espace réservé du contenu 2"/>
          <p:cNvSpPr>
            <a:spLocks noGrp="1"/>
          </p:cNvSpPr>
          <p:nvPr>
            <p:ph idx="1" hasCustomPrompt="1"/>
          </p:nvPr>
        </p:nvSpPr>
        <p:spPr>
          <a:xfrm>
            <a:off x="1020813" y="1571136"/>
            <a:ext cx="304126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Espace réservé du contenu 2"/>
          <p:cNvSpPr>
            <a:spLocks noGrp="1"/>
          </p:cNvSpPr>
          <p:nvPr>
            <p:ph idx="10" hasCustomPrompt="1"/>
          </p:nvPr>
        </p:nvSpPr>
        <p:spPr>
          <a:xfrm>
            <a:off x="4952802" y="1571136"/>
            <a:ext cx="304126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a:t>First level</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4 Small Boxes Slide">
    <p:spTree>
      <p:nvGrpSpPr>
        <p:cNvPr id="1" name=""/>
        <p:cNvGrpSpPr/>
        <p:nvPr/>
      </p:nvGrpSpPr>
      <p:grpSpPr>
        <a:xfrm>
          <a:off x="0" y="0"/>
          <a:ext cx="0" cy="0"/>
          <a:chOff x="0" y="0"/>
          <a:chExt cx="0" cy="0"/>
        </a:xfrm>
      </p:grpSpPr>
      <p:sp>
        <p:nvSpPr>
          <p:cNvPr id="5" name="Right Triangle 4"/>
          <p:cNvSpPr/>
          <p:nvPr/>
        </p:nvSpPr>
        <p:spPr>
          <a:xfrm rot="10800000">
            <a:off x="7637139" y="0"/>
            <a:ext cx="1506860" cy="1506860"/>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7" name="Right Triangle 6"/>
          <p:cNvSpPr/>
          <p:nvPr/>
        </p:nvSpPr>
        <p:spPr>
          <a:xfrm>
            <a:off x="0" y="1506860"/>
            <a:ext cx="3301551" cy="3301551"/>
          </a:xfrm>
          <a:prstGeom prst="rtTriangle">
            <a:avLst/>
          </a:prstGeom>
          <a:solidFill>
            <a:srgbClr val="F8F9F9"/>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9" name="Rectangle 8"/>
          <p:cNvSpPr/>
          <p:nvPr/>
        </p:nvSpPr>
        <p:spPr>
          <a:xfrm>
            <a:off x="375400"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3" name="Espace réservé du titre 1"/>
          <p:cNvSpPr>
            <a:spLocks noGrp="1"/>
          </p:cNvSpPr>
          <p:nvPr>
            <p:ph type="title"/>
          </p:nvPr>
        </p:nvSpPr>
        <p:spPr bwMode="auto">
          <a:xfrm>
            <a:off x="266700" y="64275"/>
            <a:ext cx="8674100" cy="7248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defRPr>
                <a:solidFill>
                  <a:schemeClr val="tx1"/>
                </a:solidFill>
              </a:defRPr>
            </a:lvl1pPr>
          </a:lstStyle>
          <a:p>
            <a:pPr lvl="0"/>
            <a:r>
              <a:rPr lang="en-US" altLang="fr-FR" noProof="0"/>
              <a:t>Click to edit Master title style</a:t>
            </a:r>
            <a:endParaRPr lang="en-US" altLang="fr-FR" noProof="0" dirty="0"/>
          </a:p>
        </p:txBody>
      </p:sp>
      <p:sp>
        <p:nvSpPr>
          <p:cNvPr id="11" name="Espace réservé du contenu 2"/>
          <p:cNvSpPr>
            <a:spLocks noGrp="1"/>
          </p:cNvSpPr>
          <p:nvPr>
            <p:ph idx="1" hasCustomPrompt="1"/>
          </p:nvPr>
        </p:nvSpPr>
        <p:spPr>
          <a:xfrm>
            <a:off x="392083"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25" name="Rectangle 24"/>
          <p:cNvSpPr/>
          <p:nvPr/>
        </p:nvSpPr>
        <p:spPr>
          <a:xfrm>
            <a:off x="2513618"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26" name="Espace réservé du contenu 2"/>
          <p:cNvSpPr>
            <a:spLocks noGrp="1"/>
          </p:cNvSpPr>
          <p:nvPr>
            <p:ph idx="10" hasCustomPrompt="1"/>
          </p:nvPr>
        </p:nvSpPr>
        <p:spPr>
          <a:xfrm>
            <a:off x="2530301"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27" name="Rectangle 26"/>
          <p:cNvSpPr/>
          <p:nvPr/>
        </p:nvSpPr>
        <p:spPr>
          <a:xfrm>
            <a:off x="4651836"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28" name="Espace réservé du contenu 2"/>
          <p:cNvSpPr>
            <a:spLocks noGrp="1"/>
          </p:cNvSpPr>
          <p:nvPr>
            <p:ph idx="11" hasCustomPrompt="1"/>
          </p:nvPr>
        </p:nvSpPr>
        <p:spPr>
          <a:xfrm>
            <a:off x="4668519"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
        <p:nvSpPr>
          <p:cNvPr id="29" name="Rectangle 28"/>
          <p:cNvSpPr/>
          <p:nvPr/>
        </p:nvSpPr>
        <p:spPr>
          <a:xfrm>
            <a:off x="6790055" y="1319002"/>
            <a:ext cx="1966018" cy="2994053"/>
          </a:xfrm>
          <a:prstGeom prst="rect">
            <a:avLst/>
          </a:prstGeom>
          <a:solidFill>
            <a:schemeClr val="bg1"/>
          </a:solidFill>
          <a:ln>
            <a:noFill/>
          </a:ln>
          <a:effectLst>
            <a:outerShdw blurRad="165100" algn="ctr" rotWithShape="0">
              <a:prstClr val="black">
                <a:alpha val="25000"/>
              </a:prstClr>
            </a:outerShdw>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0" i="0" dirty="0">
              <a:latin typeface="Century Gothic Regular"/>
            </a:endParaRPr>
          </a:p>
        </p:txBody>
      </p:sp>
      <p:sp>
        <p:nvSpPr>
          <p:cNvPr id="30" name="Espace réservé du contenu 2"/>
          <p:cNvSpPr>
            <a:spLocks noGrp="1"/>
          </p:cNvSpPr>
          <p:nvPr>
            <p:ph idx="12" hasCustomPrompt="1"/>
          </p:nvPr>
        </p:nvSpPr>
        <p:spPr>
          <a:xfrm>
            <a:off x="6806738" y="1571136"/>
            <a:ext cx="1733609" cy="2651716"/>
          </a:xfrm>
          <a:prstGeom prst="rect">
            <a:avLst/>
          </a:prstGeom>
        </p:spPr>
        <p:txBody>
          <a:bodyPr/>
          <a:lstStyle>
            <a:lvl1pPr marL="463550" indent="-285750">
              <a:spcBef>
                <a:spcPts val="1920"/>
              </a:spcBef>
              <a:spcAft>
                <a:spcPts val="300"/>
              </a:spcAft>
              <a:buClr>
                <a:schemeClr val="accent4"/>
              </a:buClr>
              <a:buSzPct val="150000"/>
              <a:buFont typeface=".AppleSystemUIFont" charset="-120"/>
              <a:buChar char="›"/>
              <a:defRPr sz="1600" b="0">
                <a:solidFill>
                  <a:schemeClr val="tx1"/>
                </a:solidFill>
                <a:latin typeface="Century Gothic" charset="0"/>
                <a:ea typeface="Century Gothic" charset="0"/>
                <a:cs typeface="Century Gothic" charset="0"/>
              </a:defRPr>
            </a:lvl1pPr>
            <a:lvl2pPr marL="688975" indent="-219075">
              <a:spcBef>
                <a:spcPts val="800"/>
              </a:spcBef>
              <a:buClr>
                <a:schemeClr val="accent4"/>
              </a:buClr>
              <a:buFont typeface=".AppleSystemUIFont" charset="-120"/>
              <a:buChar char="-"/>
              <a:tabLst/>
              <a:defRPr sz="1500">
                <a:solidFill>
                  <a:schemeClr val="tx1"/>
                </a:solidFill>
                <a:latin typeface="Century Gothic" charset="0"/>
                <a:ea typeface="Century Gothic" charset="0"/>
                <a:cs typeface="Century Gothic" charset="0"/>
              </a:defRPr>
            </a:lvl2pPr>
            <a:lvl3pPr marL="917575" indent="-201613">
              <a:spcBef>
                <a:spcPts val="1000"/>
              </a:spcBef>
              <a:buClr>
                <a:schemeClr val="accent4"/>
              </a:buClr>
              <a:buFont typeface="Arial" charset="0"/>
              <a:buChar char="•"/>
              <a:tabLst/>
              <a:defRPr sz="1200" baseline="0">
                <a:solidFill>
                  <a:schemeClr val="tx1"/>
                </a:solidFill>
                <a:latin typeface="Century Gothic" charset="0"/>
                <a:ea typeface="Century Gothic" charset="0"/>
                <a:cs typeface="Century Gothic" charset="0"/>
              </a:defRPr>
            </a:lvl3pPr>
            <a:lvl4pPr marL="1376363" indent="-169863">
              <a:spcBef>
                <a:spcPts val="600"/>
              </a:spcBef>
              <a:buClr>
                <a:schemeClr val="accent4"/>
              </a:buClr>
              <a:buFont typeface="ArialMT" charset="0"/>
              <a:buChar char="-"/>
              <a:tabLst/>
              <a:defRPr sz="1000" baseline="0">
                <a:solidFill>
                  <a:schemeClr val="tx1"/>
                </a:solidFill>
                <a:latin typeface="Century Gothic" charset="0"/>
                <a:ea typeface="Century Gothic" charset="0"/>
                <a:cs typeface="Century Gothic" charset="0"/>
              </a:defRPr>
            </a:lvl4pPr>
            <a:lvl5pPr marL="1833563" indent="-173038">
              <a:spcBef>
                <a:spcPts val="400"/>
              </a:spcBef>
              <a:buClr>
                <a:schemeClr val="accent4"/>
              </a:buClr>
              <a:tabLst/>
              <a:defRPr sz="800">
                <a:solidFill>
                  <a:schemeClr val="tx1"/>
                </a:solidFill>
                <a:latin typeface="Century Gothic" charset="0"/>
                <a:ea typeface="Century Gothic" charset="0"/>
                <a:cs typeface="Century Gothic" charset="0"/>
              </a:defRPr>
            </a:lvl5pPr>
          </a:lstStyle>
          <a:p>
            <a:pPr lvl="0"/>
            <a:r>
              <a:rPr lang="en-US" noProof="0" dirty="0"/>
              <a:t>First level</a:t>
            </a:r>
          </a:p>
          <a:p>
            <a:pPr lvl="1"/>
            <a:r>
              <a:rPr lang="en-US" noProof="0" dirty="0"/>
              <a:t>Second level</a:t>
            </a:r>
          </a:p>
          <a:p>
            <a:pPr lvl="2"/>
            <a:r>
              <a:rPr lang="en-US" noProof="0" dirty="0"/>
              <a:t>Third level</a:t>
            </a:r>
          </a:p>
          <a:p>
            <a:pPr lvl="3"/>
            <a:r>
              <a:rPr lang="en-US" noProof="0" dirty="0"/>
              <a:t>Fourth level</a:t>
            </a:r>
          </a:p>
        </p:txBody>
      </p:sp>
    </p:spTree>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NUL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slideLayout" Target="../slideLayouts/slideLayout30.xml"/><Relationship Id="rId18" Type="http://schemas.openxmlformats.org/officeDocument/2006/relationships/slideLayout" Target="../slideLayouts/slideLayout35.xml"/><Relationship Id="rId3" Type="http://schemas.openxmlformats.org/officeDocument/2006/relationships/slideLayout" Target="../slideLayouts/slideLayout20.xml"/><Relationship Id="rId21" Type="http://schemas.openxmlformats.org/officeDocument/2006/relationships/image" Target="NULL"/><Relationship Id="rId7" Type="http://schemas.openxmlformats.org/officeDocument/2006/relationships/slideLayout" Target="../slideLayouts/slideLayout24.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image" Target="../media/image1.png"/><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10" Type="http://schemas.openxmlformats.org/officeDocument/2006/relationships/slideLayout" Target="../slideLayouts/slideLayout27.xml"/><Relationship Id="rId19" Type="http://schemas.openxmlformats.org/officeDocument/2006/relationships/theme" Target="../theme/theme2.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266700" y="0"/>
            <a:ext cx="8674100" cy="7805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fr-FR" noProof="0"/>
              <a:t>Click to edit Master title style</a:t>
            </a:r>
          </a:p>
        </p:txBody>
      </p:sp>
      <p:sp>
        <p:nvSpPr>
          <p:cNvPr id="21"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en-US" altLang="fr-FR" sz="700" noProof="0" smtClean="0">
                <a:solidFill>
                  <a:schemeClr val="bg1">
                    <a:lumMod val="65000"/>
                  </a:schemeClr>
                </a:solidFill>
                <a:latin typeface="Arial" charset="0"/>
                <a:ea typeface="Arial" charset="0"/>
                <a:cs typeface="Arial" charset="0"/>
              </a:rPr>
              <a:pPr algn="r" eaLnBrk="1" hangingPunct="1"/>
              <a:t>‹#›</a:t>
            </a:fld>
            <a:endParaRPr lang="en-US" altLang="fr-FR" sz="700" noProof="0">
              <a:solidFill>
                <a:schemeClr val="bg1">
                  <a:lumMod val="65000"/>
                </a:schemeClr>
              </a:solidFill>
              <a:latin typeface="Arial" charset="0"/>
              <a:ea typeface="Arial" charset="0"/>
              <a:cs typeface="Arial" charset="0"/>
            </a:endParaRPr>
          </a:p>
        </p:txBody>
      </p:sp>
      <p:sp>
        <p:nvSpPr>
          <p:cNvPr id="23" name="ZoneTexte 11"/>
          <p:cNvSpPr txBox="1">
            <a:spLocks noChangeArrowheads="1"/>
          </p:cNvSpPr>
          <p:nvPr/>
        </p:nvSpPr>
        <p:spPr bwMode="auto">
          <a:xfrm>
            <a:off x="3708400" y="4888084"/>
            <a:ext cx="1727200" cy="185756"/>
          </a:xfrm>
          <a:prstGeom prst="rect">
            <a:avLst/>
          </a:prstGeom>
          <a:solidFill>
            <a:schemeClr val="bg1">
              <a:alpha val="50000"/>
            </a:schemeClr>
          </a:solid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noProof="0">
                <a:solidFill>
                  <a:schemeClr val="bg1">
                    <a:lumMod val="65000"/>
                  </a:schemeClr>
                </a:solidFill>
                <a:latin typeface="Arial" charset="0"/>
                <a:cs typeface="+mn-cs"/>
              </a:rPr>
              <a:t>CONFIDENTIAL</a:t>
            </a:r>
          </a:p>
        </p:txBody>
      </p:sp>
      <p:cxnSp>
        <p:nvCxnSpPr>
          <p:cNvPr id="5" name="Straight Connector 4"/>
          <p:cNvCxnSpPr/>
          <p:nvPr/>
        </p:nvCxnSpPr>
        <p:spPr>
          <a:xfrm>
            <a:off x="201498" y="4813339"/>
            <a:ext cx="8741005" cy="0"/>
          </a:xfrm>
          <a:prstGeom prst="line">
            <a:avLst/>
          </a:prstGeom>
          <a:ln w="9525" cmpd="sng">
            <a:solidFill>
              <a:schemeClr val="bg1">
                <a:lumMod val="85000"/>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165026" y="4857658"/>
            <a:ext cx="721032" cy="265391"/>
          </a:xfrm>
          <a:prstGeom prst="rect">
            <a:avLst/>
          </a:prstGeom>
        </p:spPr>
      </p:pic>
    </p:spTree>
  </p:cSld>
  <p:clrMap bg1="lt1" tx1="dk1" bg2="lt2" tx2="dk2" accent1="accent1" accent2="accent2" accent3="accent3" accent4="accent4" accent5="accent5" accent6="accent6" hlink="hlink" folHlink="folHlink"/>
  <p:sldLayoutIdLst>
    <p:sldLayoutId id="2147483949" r:id="rId1"/>
    <p:sldLayoutId id="2147483962" r:id="rId2"/>
    <p:sldLayoutId id="2147483967" r:id="rId3"/>
    <p:sldLayoutId id="2147483971" r:id="rId4"/>
    <p:sldLayoutId id="2147483963" r:id="rId5"/>
    <p:sldLayoutId id="2147483970" r:id="rId6"/>
    <p:sldLayoutId id="2147483969" r:id="rId7"/>
    <p:sldLayoutId id="2147483965" r:id="rId8"/>
    <p:sldLayoutId id="2147483966" r:id="rId9"/>
    <p:sldLayoutId id="2147483972" r:id="rId10"/>
    <p:sldLayoutId id="2147483957" r:id="rId11"/>
    <p:sldLayoutId id="2147483959" r:id="rId12"/>
    <p:sldLayoutId id="2147483960" r:id="rId13"/>
    <p:sldLayoutId id="2147483961" r:id="rId14"/>
    <p:sldLayoutId id="2147483964" r:id="rId15"/>
    <p:sldLayoutId id="2147483958" r:id="rId16"/>
    <p:sldLayoutId id="2147483968" r:id="rId17"/>
  </p:sldLayoutIdLst>
  <p:txStyles>
    <p:titleStyle>
      <a:lvl1pPr algn="l" defTabSz="457200" rtl="0" eaLnBrk="1" fontAlgn="base" hangingPunct="1">
        <a:lnSpc>
          <a:spcPct val="90000"/>
        </a:lnSpc>
        <a:spcBef>
          <a:spcPct val="0"/>
        </a:spcBef>
        <a:spcAft>
          <a:spcPct val="0"/>
        </a:spcAft>
        <a:defRPr sz="2000" b="0" kern="1200">
          <a:solidFill>
            <a:schemeClr val="tx1"/>
          </a:solidFill>
          <a:latin typeface="Century Gothic" charset="0"/>
          <a:ea typeface="Century Gothic" charset="0"/>
          <a:cs typeface="Century Gothic" charset="0"/>
        </a:defRPr>
      </a:lvl1pPr>
      <a:lvl2pPr algn="l" defTabSz="457200" rtl="0" eaLnBrk="1" fontAlgn="base" hangingPunct="1">
        <a:lnSpc>
          <a:spcPct val="90000"/>
        </a:lnSpc>
        <a:spcBef>
          <a:spcPct val="0"/>
        </a:spcBef>
        <a:spcAft>
          <a:spcPct val="0"/>
        </a:spcAft>
        <a:defRPr sz="2000" b="1">
          <a:solidFill>
            <a:schemeClr val="tx1"/>
          </a:solidFill>
          <a:latin typeface="Century Gothic" pitchFamily="34" charset="0"/>
        </a:defRPr>
      </a:lvl2pPr>
      <a:lvl3pPr algn="l" defTabSz="457200" rtl="0" eaLnBrk="1" fontAlgn="base" hangingPunct="1">
        <a:lnSpc>
          <a:spcPct val="90000"/>
        </a:lnSpc>
        <a:spcBef>
          <a:spcPct val="0"/>
        </a:spcBef>
        <a:spcAft>
          <a:spcPct val="0"/>
        </a:spcAft>
        <a:defRPr sz="2000" b="1">
          <a:solidFill>
            <a:schemeClr val="tx1"/>
          </a:solidFill>
          <a:latin typeface="Century Gothic" pitchFamily="34" charset="0"/>
        </a:defRPr>
      </a:lvl3pPr>
      <a:lvl4pPr algn="l" defTabSz="457200" rtl="0" eaLnBrk="1" fontAlgn="base" hangingPunct="1">
        <a:lnSpc>
          <a:spcPct val="90000"/>
        </a:lnSpc>
        <a:spcBef>
          <a:spcPct val="0"/>
        </a:spcBef>
        <a:spcAft>
          <a:spcPct val="0"/>
        </a:spcAft>
        <a:defRPr sz="2000" b="1">
          <a:solidFill>
            <a:schemeClr val="tx1"/>
          </a:solidFill>
          <a:latin typeface="Century Gothic" pitchFamily="34" charset="0"/>
        </a:defRPr>
      </a:lvl4pPr>
      <a:lvl5pPr algn="l" defTabSz="457200" rtl="0" eaLnBrk="1" fontAlgn="base" hangingPunct="1">
        <a:lnSpc>
          <a:spcPct val="90000"/>
        </a:lnSpc>
        <a:spcBef>
          <a:spcPct val="0"/>
        </a:spcBef>
        <a:spcAft>
          <a:spcPct val="0"/>
        </a:spcAft>
        <a:defRPr sz="2000" b="1">
          <a:solidFill>
            <a:schemeClr val="tx1"/>
          </a:solidFill>
          <a:latin typeface="Century Gothic" pitchFamily="34" charset="0"/>
        </a:defRPr>
      </a:lvl5pPr>
      <a:lvl6pPr marL="457200" algn="l" defTabSz="457200" rtl="0" eaLnBrk="1" fontAlgn="base" hangingPunct="1">
        <a:lnSpc>
          <a:spcPct val="90000"/>
        </a:lnSpc>
        <a:spcBef>
          <a:spcPct val="0"/>
        </a:spcBef>
        <a:spcAft>
          <a:spcPct val="0"/>
        </a:spcAft>
        <a:defRPr sz="2000" b="1">
          <a:solidFill>
            <a:schemeClr val="tx1"/>
          </a:solidFill>
          <a:latin typeface="Century Gothic" pitchFamily="34" charset="0"/>
        </a:defRPr>
      </a:lvl6pPr>
      <a:lvl7pPr marL="914400" algn="l" defTabSz="457200" rtl="0" eaLnBrk="1" fontAlgn="base" hangingPunct="1">
        <a:lnSpc>
          <a:spcPct val="90000"/>
        </a:lnSpc>
        <a:spcBef>
          <a:spcPct val="0"/>
        </a:spcBef>
        <a:spcAft>
          <a:spcPct val="0"/>
        </a:spcAft>
        <a:defRPr sz="2000" b="1">
          <a:solidFill>
            <a:schemeClr val="tx1"/>
          </a:solidFill>
          <a:latin typeface="Century Gothic" pitchFamily="34" charset="0"/>
        </a:defRPr>
      </a:lvl7pPr>
      <a:lvl8pPr marL="1371600" algn="l" defTabSz="457200" rtl="0" eaLnBrk="1" fontAlgn="base" hangingPunct="1">
        <a:lnSpc>
          <a:spcPct val="90000"/>
        </a:lnSpc>
        <a:spcBef>
          <a:spcPct val="0"/>
        </a:spcBef>
        <a:spcAft>
          <a:spcPct val="0"/>
        </a:spcAft>
        <a:defRPr sz="2000" b="1">
          <a:solidFill>
            <a:schemeClr val="tx1"/>
          </a:solidFill>
          <a:latin typeface="Century Gothic" pitchFamily="34" charset="0"/>
        </a:defRPr>
      </a:lvl8pPr>
      <a:lvl9pPr marL="1828800" algn="l" defTabSz="457200" rtl="0" eaLnBrk="1" fontAlgn="base" hangingPunct="1">
        <a:lnSpc>
          <a:spcPct val="90000"/>
        </a:lnSpc>
        <a:spcBef>
          <a:spcPct val="0"/>
        </a:spcBef>
        <a:spcAft>
          <a:spcPct val="0"/>
        </a:spcAft>
        <a:defRPr sz="2000" b="1">
          <a:solidFill>
            <a:schemeClr val="tx1"/>
          </a:solidFill>
          <a:latin typeface="Century Gothic" pitchFamily="34" charset="0"/>
        </a:defRPr>
      </a:lvl9pPr>
    </p:titleStyle>
    <p:bodyStyle>
      <a:lvl1pPr marL="358775" indent="-180975" algn="l" defTabSz="457200" rtl="0" eaLnBrk="1" fontAlgn="base" hangingPunct="1">
        <a:spcBef>
          <a:spcPts val="1925"/>
        </a:spcBef>
        <a:spcAft>
          <a:spcPts val="475"/>
        </a:spcAft>
        <a:buClr>
          <a:schemeClr val="bg2"/>
        </a:buClr>
        <a:buSzPct val="90000"/>
        <a:buFont typeface="Century Gothic" panose="020B0502020202020204" pitchFamily="34" charset="0"/>
        <a:buChar char="▌"/>
        <a:tabLst>
          <a:tab pos="985838" algn="l"/>
        </a:tabLst>
        <a:defRPr lang="fr-FR" b="1" kern="1200" dirty="0">
          <a:solidFill>
            <a:schemeClr val="bg2"/>
          </a:solidFill>
          <a:latin typeface="+mn-lt"/>
          <a:ea typeface="+mn-ea"/>
          <a:cs typeface="+mn-cs"/>
        </a:defRPr>
      </a:lvl1pPr>
      <a:lvl2pPr marL="539750" indent="-182563" algn="l" defTabSz="457200" rtl="0" eaLnBrk="1" fontAlgn="base" hangingPunct="1">
        <a:spcBef>
          <a:spcPts val="988"/>
        </a:spcBef>
        <a:spcAft>
          <a:spcPct val="0"/>
        </a:spcAft>
        <a:buSzPct val="100000"/>
        <a:buBlip>
          <a:blip r:embed="rId20"/>
        </a:buBlip>
        <a:defRPr sz="1600" kern="1200">
          <a:solidFill>
            <a:schemeClr val="tx1"/>
          </a:solidFill>
          <a:latin typeface="+mn-lt"/>
          <a:ea typeface="+mn-ea"/>
          <a:cs typeface="+mn-cs"/>
        </a:defRPr>
      </a:lvl2pPr>
      <a:lvl3pPr marL="898525" indent="-182563" algn="l" defTabSz="457200" rtl="0" eaLnBrk="1" fontAlgn="base" hangingPunct="1">
        <a:spcBef>
          <a:spcPts val="1563"/>
        </a:spcBef>
        <a:spcAft>
          <a:spcPct val="0"/>
        </a:spcAft>
        <a:buSzPct val="100000"/>
        <a:buFont typeface="Lucida Grande"/>
        <a:buChar char="-"/>
        <a:defRPr sz="1500" kern="1200">
          <a:solidFill>
            <a:srgbClr val="505050"/>
          </a:solidFill>
          <a:latin typeface="+mn-lt"/>
          <a:ea typeface="+mn-ea"/>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12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6" name="Espace réservé du titre 1"/>
          <p:cNvSpPr>
            <a:spLocks noGrp="1"/>
          </p:cNvSpPr>
          <p:nvPr>
            <p:ph type="title"/>
          </p:nvPr>
        </p:nvSpPr>
        <p:spPr bwMode="auto">
          <a:xfrm>
            <a:off x="266700" y="0"/>
            <a:ext cx="8674100" cy="7805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x-none" altLang="fr-FR" noProof="0"/>
              <a:t>Click to edit Master title style</a:t>
            </a:r>
            <a:endParaRPr lang="en-US" altLang="fr-FR" noProof="0"/>
          </a:p>
        </p:txBody>
      </p:sp>
      <p:sp>
        <p:nvSpPr>
          <p:cNvPr id="21" name="Espace réservé du numéro de diapositive 5"/>
          <p:cNvSpPr txBox="1">
            <a:spLocks/>
          </p:cNvSpPr>
          <p:nvPr/>
        </p:nvSpPr>
        <p:spPr>
          <a:xfrm>
            <a:off x="8230869" y="4835641"/>
            <a:ext cx="785813" cy="274637"/>
          </a:xfrm>
          <a:prstGeom prst="rect">
            <a:avLst/>
          </a:prstGeom>
        </p:spPr>
        <p:txBody>
          <a:bodyPr anchor="ctr"/>
          <a:lstStyle>
            <a:lvl1pPr eaLnBrk="0" hangingPunct="0">
              <a:defRPr>
                <a:solidFill>
                  <a:schemeClr val="tx1"/>
                </a:solidFill>
                <a:latin typeface="Century Gothic" panose="020B0502020202020204" pitchFamily="34" charset="0"/>
                <a:cs typeface="Arial" panose="020B0604020202020204" pitchFamily="34" charset="0"/>
              </a:defRPr>
            </a:lvl1pPr>
            <a:lvl2pPr marL="742950" indent="-285750" eaLnBrk="0" hangingPunct="0">
              <a:defRPr>
                <a:solidFill>
                  <a:schemeClr val="tx1"/>
                </a:solidFill>
                <a:latin typeface="Century Gothic" panose="020B0502020202020204" pitchFamily="34" charset="0"/>
                <a:cs typeface="Arial" panose="020B0604020202020204" pitchFamily="34" charset="0"/>
              </a:defRPr>
            </a:lvl2pPr>
            <a:lvl3pPr marL="1143000" indent="-228600" eaLnBrk="0" hangingPunct="0">
              <a:defRPr>
                <a:solidFill>
                  <a:schemeClr val="tx1"/>
                </a:solidFill>
                <a:latin typeface="Century Gothic" panose="020B0502020202020204" pitchFamily="34" charset="0"/>
                <a:cs typeface="Arial" panose="020B0604020202020204" pitchFamily="34" charset="0"/>
              </a:defRPr>
            </a:lvl3pPr>
            <a:lvl4pPr marL="1600200" indent="-228600" eaLnBrk="0" hangingPunct="0">
              <a:defRPr>
                <a:solidFill>
                  <a:schemeClr val="tx1"/>
                </a:solidFill>
                <a:latin typeface="Century Gothic" panose="020B0502020202020204" pitchFamily="34" charset="0"/>
                <a:cs typeface="Arial" panose="020B0604020202020204" pitchFamily="34" charset="0"/>
              </a:defRPr>
            </a:lvl4pPr>
            <a:lvl5pPr marL="2057400" indent="-228600" eaLnBrk="0" hangingPunct="0">
              <a:defRPr>
                <a:solidFill>
                  <a:schemeClr val="tx1"/>
                </a:solidFill>
                <a:latin typeface="Century Gothic" panose="020B0502020202020204" pitchFamily="34" charset="0"/>
                <a:cs typeface="Arial" panose="020B0604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cs typeface="Arial" panose="020B0604020202020204" pitchFamily="34" charset="0"/>
              </a:defRPr>
            </a:lvl9pPr>
          </a:lstStyle>
          <a:p>
            <a:pPr algn="r" eaLnBrk="1" hangingPunct="1"/>
            <a:fld id="{2F076D7C-FFE5-49D2-8880-E721BED17CB8}" type="slidenum">
              <a:rPr lang="en-US" altLang="fr-FR" sz="700" noProof="0" smtClean="0">
                <a:solidFill>
                  <a:schemeClr val="bg1">
                    <a:lumMod val="65000"/>
                  </a:schemeClr>
                </a:solidFill>
                <a:latin typeface="Arial" charset="0"/>
                <a:ea typeface="Arial" charset="0"/>
                <a:cs typeface="Arial" charset="0"/>
              </a:rPr>
              <a:pPr algn="r" eaLnBrk="1" hangingPunct="1"/>
              <a:t>‹#›</a:t>
            </a:fld>
            <a:endParaRPr lang="en-US" altLang="fr-FR" sz="700" noProof="0">
              <a:solidFill>
                <a:schemeClr val="bg1">
                  <a:lumMod val="65000"/>
                </a:schemeClr>
              </a:solidFill>
              <a:latin typeface="Arial" charset="0"/>
              <a:ea typeface="Arial" charset="0"/>
              <a:cs typeface="Arial" charset="0"/>
            </a:endParaRPr>
          </a:p>
        </p:txBody>
      </p:sp>
      <p:sp>
        <p:nvSpPr>
          <p:cNvPr id="23" name="ZoneTexte 11"/>
          <p:cNvSpPr txBox="1">
            <a:spLocks noChangeArrowheads="1"/>
          </p:cNvSpPr>
          <p:nvPr/>
        </p:nvSpPr>
        <p:spPr bwMode="auto">
          <a:xfrm>
            <a:off x="3708400" y="4888084"/>
            <a:ext cx="1727200" cy="185756"/>
          </a:xfrm>
          <a:prstGeom prst="rect">
            <a:avLst/>
          </a:prstGeom>
          <a:solidFill>
            <a:schemeClr val="bg1">
              <a:alpha val="50000"/>
            </a:schemeClr>
          </a:solidFill>
          <a:ln w="6350">
            <a:noFill/>
            <a:miter lim="800000"/>
            <a:headEnd/>
            <a:tailEnd/>
          </a:ln>
          <a:extLst/>
        </p:spPr>
        <p:txBody>
          <a:bodyPr tIns="46800" anchor="ctr">
            <a:spAutoFit/>
          </a:bodyPr>
          <a:lstStyle>
            <a:lvl1pPr eaLnBrk="0" hangingPunct="0">
              <a:defRPr sz="2400">
                <a:solidFill>
                  <a:schemeClr val="tx1"/>
                </a:solidFill>
                <a:latin typeface="Times New Roman" charset="0"/>
              </a:defRPr>
            </a:lvl1pPr>
            <a:lvl2pPr marL="742950" indent="-285750" eaLnBrk="0" hangingPunct="0">
              <a:defRPr sz="2400">
                <a:solidFill>
                  <a:schemeClr val="tx1"/>
                </a:solidFill>
                <a:latin typeface="Times New Roman" charset="0"/>
              </a:defRPr>
            </a:lvl2pPr>
            <a:lvl3pPr marL="1143000" indent="-228600" eaLnBrk="0" hangingPunct="0">
              <a:defRPr sz="2400">
                <a:solidFill>
                  <a:schemeClr val="tx1"/>
                </a:solidFill>
                <a:latin typeface="Times New Roman" charset="0"/>
              </a:defRPr>
            </a:lvl3pPr>
            <a:lvl4pPr marL="1600200" indent="-228600" eaLnBrk="0" hangingPunct="0">
              <a:defRPr sz="2400">
                <a:solidFill>
                  <a:schemeClr val="tx1"/>
                </a:solidFill>
                <a:latin typeface="Times New Roman" charset="0"/>
              </a:defRPr>
            </a:lvl4pPr>
            <a:lvl5pPr marL="2057400" indent="-228600" eaLnBrk="0" hangingPunct="0">
              <a:defRPr sz="2400">
                <a:solidFill>
                  <a:schemeClr val="tx1"/>
                </a:solidFill>
                <a:latin typeface="Times New Roman" charset="0"/>
              </a:defRPr>
            </a:lvl5pPr>
            <a:lvl6pPr marL="2514600" indent="-228600" eaLnBrk="0" fontAlgn="base" hangingPunct="0">
              <a:spcBef>
                <a:spcPct val="0"/>
              </a:spcBef>
              <a:spcAft>
                <a:spcPct val="0"/>
              </a:spcAft>
              <a:defRPr sz="2400">
                <a:solidFill>
                  <a:schemeClr val="tx1"/>
                </a:solidFill>
                <a:latin typeface="Times New Roman" charset="0"/>
              </a:defRPr>
            </a:lvl6pPr>
            <a:lvl7pPr marL="2971800" indent="-228600" eaLnBrk="0" fontAlgn="base" hangingPunct="0">
              <a:spcBef>
                <a:spcPct val="0"/>
              </a:spcBef>
              <a:spcAft>
                <a:spcPct val="0"/>
              </a:spcAft>
              <a:defRPr sz="2400">
                <a:solidFill>
                  <a:schemeClr val="tx1"/>
                </a:solidFill>
                <a:latin typeface="Times New Roman" charset="0"/>
              </a:defRPr>
            </a:lvl7pPr>
            <a:lvl8pPr marL="3429000" indent="-228600" eaLnBrk="0" fontAlgn="base" hangingPunct="0">
              <a:spcBef>
                <a:spcPct val="0"/>
              </a:spcBef>
              <a:spcAft>
                <a:spcPct val="0"/>
              </a:spcAft>
              <a:defRPr sz="2400">
                <a:solidFill>
                  <a:schemeClr val="tx1"/>
                </a:solidFill>
                <a:latin typeface="Times New Roman" charset="0"/>
              </a:defRPr>
            </a:lvl8pPr>
            <a:lvl9pPr marL="3886200" indent="-228600" eaLnBrk="0" fontAlgn="base" hangingPunct="0">
              <a:spcBef>
                <a:spcPct val="0"/>
              </a:spcBef>
              <a:spcAft>
                <a:spcPct val="0"/>
              </a:spcAft>
              <a:defRPr sz="2400">
                <a:solidFill>
                  <a:schemeClr val="tx1"/>
                </a:solidFill>
                <a:latin typeface="Times New Roman" charset="0"/>
              </a:defRPr>
            </a:lvl9pPr>
          </a:lstStyle>
          <a:p>
            <a:pPr algn="ctr" eaLnBrk="1" fontAlgn="auto" hangingPunct="1">
              <a:spcBef>
                <a:spcPts val="0"/>
              </a:spcBef>
              <a:spcAft>
                <a:spcPts val="0"/>
              </a:spcAft>
              <a:defRPr/>
            </a:pPr>
            <a:r>
              <a:rPr lang="en-US" sz="600" spc="300" noProof="0">
                <a:solidFill>
                  <a:schemeClr val="bg1">
                    <a:lumMod val="65000"/>
                  </a:schemeClr>
                </a:solidFill>
                <a:latin typeface="Arial" charset="0"/>
                <a:cs typeface="+mn-cs"/>
              </a:rPr>
              <a:t>CONFIDENTIAL</a:t>
            </a:r>
          </a:p>
        </p:txBody>
      </p:sp>
      <p:cxnSp>
        <p:nvCxnSpPr>
          <p:cNvPr id="5" name="Straight Connector 4"/>
          <p:cNvCxnSpPr/>
          <p:nvPr/>
        </p:nvCxnSpPr>
        <p:spPr>
          <a:xfrm>
            <a:off x="201498" y="4813339"/>
            <a:ext cx="8741005" cy="0"/>
          </a:xfrm>
          <a:prstGeom prst="line">
            <a:avLst/>
          </a:prstGeom>
          <a:ln w="9525" cmpd="sng">
            <a:solidFill>
              <a:schemeClr val="bg1">
                <a:lumMod val="85000"/>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9" name="Picture 8"/>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65026" y="4857658"/>
            <a:ext cx="721032" cy="265391"/>
          </a:xfrm>
          <a:prstGeom prst="rect">
            <a:avLst/>
          </a:prstGeom>
        </p:spPr>
      </p:pic>
      <p:cxnSp>
        <p:nvCxnSpPr>
          <p:cNvPr id="7" name="Straight Connector 6"/>
          <p:cNvCxnSpPr/>
          <p:nvPr/>
        </p:nvCxnSpPr>
        <p:spPr>
          <a:xfrm>
            <a:off x="201498" y="4813339"/>
            <a:ext cx="8741005" cy="0"/>
          </a:xfrm>
          <a:prstGeom prst="line">
            <a:avLst/>
          </a:prstGeom>
          <a:ln w="9525" cmpd="sng">
            <a:solidFill>
              <a:schemeClr val="bg1">
                <a:lumMod val="85000"/>
                <a:alpha val="44000"/>
              </a:schemeClr>
            </a:solidFill>
          </a:ln>
          <a:effectLst/>
        </p:spPr>
        <p:style>
          <a:lnRef idx="2">
            <a:schemeClr val="accent1"/>
          </a:lnRef>
          <a:fillRef idx="0">
            <a:schemeClr val="accent1"/>
          </a:fillRef>
          <a:effectRef idx="1">
            <a:schemeClr val="accent1"/>
          </a:effectRef>
          <a:fontRef idx="minor">
            <a:schemeClr val="tx1"/>
          </a:fontRef>
        </p:style>
      </p:cxnSp>
      <p:pic>
        <p:nvPicPr>
          <p:cNvPr id="8" name="Picture 7"/>
          <p:cNvPicPr>
            <a:picLocks noChangeAspect="1"/>
          </p:cNvPicPr>
          <p:nvPr/>
        </p:nvPicPr>
        <p:blipFill>
          <a:blip r:embed="rId20" cstate="print">
            <a:extLst>
              <a:ext uri="{28A0092B-C50C-407E-A947-70E740481C1C}">
                <a14:useLocalDpi xmlns:a14="http://schemas.microsoft.com/office/drawing/2010/main"/>
              </a:ext>
            </a:extLst>
          </a:blip>
          <a:stretch>
            <a:fillRect/>
          </a:stretch>
        </p:blipFill>
        <p:spPr>
          <a:xfrm>
            <a:off x="165026" y="4857658"/>
            <a:ext cx="721032" cy="265391"/>
          </a:xfrm>
          <a:prstGeom prst="rect">
            <a:avLst/>
          </a:prstGeom>
        </p:spPr>
      </p:pic>
    </p:spTree>
  </p:cSld>
  <p:clrMap bg1="lt1" tx1="dk1" bg2="lt2" tx2="dk2" accent1="accent1" accent2="accent2" accent3="accent3" accent4="accent4" accent5="accent5" accent6="accent6" hlink="hlink" folHlink="folHlink"/>
  <p:sldLayoutIdLst>
    <p:sldLayoutId id="2147483974" r:id="rId1"/>
    <p:sldLayoutId id="2147483975" r:id="rId2"/>
    <p:sldLayoutId id="2147483976" r:id="rId3"/>
    <p:sldLayoutId id="2147483977" r:id="rId4"/>
    <p:sldLayoutId id="2147483978" r:id="rId5"/>
    <p:sldLayoutId id="2147483979" r:id="rId6"/>
    <p:sldLayoutId id="2147483980" r:id="rId7"/>
    <p:sldLayoutId id="2147483981" r:id="rId8"/>
    <p:sldLayoutId id="2147483982" r:id="rId9"/>
    <p:sldLayoutId id="2147483983" r:id="rId10"/>
    <p:sldLayoutId id="2147483984" r:id="rId11"/>
    <p:sldLayoutId id="2147483985" r:id="rId12"/>
    <p:sldLayoutId id="2147483986" r:id="rId13"/>
    <p:sldLayoutId id="2147483987" r:id="rId14"/>
    <p:sldLayoutId id="2147483988" r:id="rId15"/>
    <p:sldLayoutId id="2147483989" r:id="rId16"/>
    <p:sldLayoutId id="2147483990" r:id="rId17"/>
    <p:sldLayoutId id="2147483991" r:id="rId18"/>
  </p:sldLayoutIdLst>
  <p:txStyles>
    <p:titleStyle>
      <a:lvl1pPr algn="l" defTabSz="457200" rtl="0" eaLnBrk="1" fontAlgn="base" hangingPunct="1">
        <a:lnSpc>
          <a:spcPct val="90000"/>
        </a:lnSpc>
        <a:spcBef>
          <a:spcPct val="0"/>
        </a:spcBef>
        <a:spcAft>
          <a:spcPct val="0"/>
        </a:spcAft>
        <a:defRPr sz="2000" b="0" kern="1200">
          <a:solidFill>
            <a:schemeClr val="tx1"/>
          </a:solidFill>
          <a:latin typeface="Century Gothic" charset="0"/>
          <a:ea typeface="Century Gothic" charset="0"/>
          <a:cs typeface="Century Gothic" charset="0"/>
        </a:defRPr>
      </a:lvl1pPr>
      <a:lvl2pPr algn="l" defTabSz="457200" rtl="0" eaLnBrk="1" fontAlgn="base" hangingPunct="1">
        <a:lnSpc>
          <a:spcPct val="90000"/>
        </a:lnSpc>
        <a:spcBef>
          <a:spcPct val="0"/>
        </a:spcBef>
        <a:spcAft>
          <a:spcPct val="0"/>
        </a:spcAft>
        <a:defRPr sz="2000" b="1">
          <a:solidFill>
            <a:schemeClr val="tx1"/>
          </a:solidFill>
          <a:latin typeface="Century Gothic" pitchFamily="34" charset="0"/>
        </a:defRPr>
      </a:lvl2pPr>
      <a:lvl3pPr algn="l" defTabSz="457200" rtl="0" eaLnBrk="1" fontAlgn="base" hangingPunct="1">
        <a:lnSpc>
          <a:spcPct val="90000"/>
        </a:lnSpc>
        <a:spcBef>
          <a:spcPct val="0"/>
        </a:spcBef>
        <a:spcAft>
          <a:spcPct val="0"/>
        </a:spcAft>
        <a:defRPr sz="2000" b="1">
          <a:solidFill>
            <a:schemeClr val="tx1"/>
          </a:solidFill>
          <a:latin typeface="Century Gothic" pitchFamily="34" charset="0"/>
        </a:defRPr>
      </a:lvl3pPr>
      <a:lvl4pPr algn="l" defTabSz="457200" rtl="0" eaLnBrk="1" fontAlgn="base" hangingPunct="1">
        <a:lnSpc>
          <a:spcPct val="90000"/>
        </a:lnSpc>
        <a:spcBef>
          <a:spcPct val="0"/>
        </a:spcBef>
        <a:spcAft>
          <a:spcPct val="0"/>
        </a:spcAft>
        <a:defRPr sz="2000" b="1">
          <a:solidFill>
            <a:schemeClr val="tx1"/>
          </a:solidFill>
          <a:latin typeface="Century Gothic" pitchFamily="34" charset="0"/>
        </a:defRPr>
      </a:lvl4pPr>
      <a:lvl5pPr algn="l" defTabSz="457200" rtl="0" eaLnBrk="1" fontAlgn="base" hangingPunct="1">
        <a:lnSpc>
          <a:spcPct val="90000"/>
        </a:lnSpc>
        <a:spcBef>
          <a:spcPct val="0"/>
        </a:spcBef>
        <a:spcAft>
          <a:spcPct val="0"/>
        </a:spcAft>
        <a:defRPr sz="2000" b="1">
          <a:solidFill>
            <a:schemeClr val="tx1"/>
          </a:solidFill>
          <a:latin typeface="Century Gothic" pitchFamily="34" charset="0"/>
        </a:defRPr>
      </a:lvl5pPr>
      <a:lvl6pPr marL="457200" algn="l" defTabSz="457200" rtl="0" eaLnBrk="1" fontAlgn="base" hangingPunct="1">
        <a:lnSpc>
          <a:spcPct val="90000"/>
        </a:lnSpc>
        <a:spcBef>
          <a:spcPct val="0"/>
        </a:spcBef>
        <a:spcAft>
          <a:spcPct val="0"/>
        </a:spcAft>
        <a:defRPr sz="2000" b="1">
          <a:solidFill>
            <a:schemeClr val="tx1"/>
          </a:solidFill>
          <a:latin typeface="Century Gothic" pitchFamily="34" charset="0"/>
        </a:defRPr>
      </a:lvl6pPr>
      <a:lvl7pPr marL="914400" algn="l" defTabSz="457200" rtl="0" eaLnBrk="1" fontAlgn="base" hangingPunct="1">
        <a:lnSpc>
          <a:spcPct val="90000"/>
        </a:lnSpc>
        <a:spcBef>
          <a:spcPct val="0"/>
        </a:spcBef>
        <a:spcAft>
          <a:spcPct val="0"/>
        </a:spcAft>
        <a:defRPr sz="2000" b="1">
          <a:solidFill>
            <a:schemeClr val="tx1"/>
          </a:solidFill>
          <a:latin typeface="Century Gothic" pitchFamily="34" charset="0"/>
        </a:defRPr>
      </a:lvl7pPr>
      <a:lvl8pPr marL="1371600" algn="l" defTabSz="457200" rtl="0" eaLnBrk="1" fontAlgn="base" hangingPunct="1">
        <a:lnSpc>
          <a:spcPct val="90000"/>
        </a:lnSpc>
        <a:spcBef>
          <a:spcPct val="0"/>
        </a:spcBef>
        <a:spcAft>
          <a:spcPct val="0"/>
        </a:spcAft>
        <a:defRPr sz="2000" b="1">
          <a:solidFill>
            <a:schemeClr val="tx1"/>
          </a:solidFill>
          <a:latin typeface="Century Gothic" pitchFamily="34" charset="0"/>
        </a:defRPr>
      </a:lvl8pPr>
      <a:lvl9pPr marL="1828800" algn="l" defTabSz="457200" rtl="0" eaLnBrk="1" fontAlgn="base" hangingPunct="1">
        <a:lnSpc>
          <a:spcPct val="90000"/>
        </a:lnSpc>
        <a:spcBef>
          <a:spcPct val="0"/>
        </a:spcBef>
        <a:spcAft>
          <a:spcPct val="0"/>
        </a:spcAft>
        <a:defRPr sz="2000" b="1">
          <a:solidFill>
            <a:schemeClr val="tx1"/>
          </a:solidFill>
          <a:latin typeface="Century Gothic" pitchFamily="34" charset="0"/>
        </a:defRPr>
      </a:lvl9pPr>
    </p:titleStyle>
    <p:bodyStyle>
      <a:lvl1pPr marL="358775" indent="-180975" algn="l" defTabSz="457200" rtl="0" eaLnBrk="1" fontAlgn="base" hangingPunct="1">
        <a:spcBef>
          <a:spcPts val="1925"/>
        </a:spcBef>
        <a:spcAft>
          <a:spcPts val="475"/>
        </a:spcAft>
        <a:buClr>
          <a:schemeClr val="bg2"/>
        </a:buClr>
        <a:buSzPct val="90000"/>
        <a:buFont typeface="Century Gothic" panose="020B0502020202020204" pitchFamily="34" charset="0"/>
        <a:buChar char="▌"/>
        <a:tabLst>
          <a:tab pos="985838" algn="l"/>
        </a:tabLst>
        <a:defRPr lang="fr-FR" b="1" kern="1200" dirty="0">
          <a:solidFill>
            <a:schemeClr val="bg2"/>
          </a:solidFill>
          <a:latin typeface="+mn-lt"/>
          <a:ea typeface="+mn-ea"/>
          <a:cs typeface="+mn-cs"/>
        </a:defRPr>
      </a:lvl1pPr>
      <a:lvl2pPr marL="539750" indent="-182563" algn="l" defTabSz="457200" rtl="0" eaLnBrk="1" fontAlgn="base" hangingPunct="1">
        <a:spcBef>
          <a:spcPts val="988"/>
        </a:spcBef>
        <a:spcAft>
          <a:spcPct val="0"/>
        </a:spcAft>
        <a:buSzPct val="100000"/>
        <a:buBlip>
          <a:blip r:embed="rId21"/>
        </a:buBlip>
        <a:defRPr sz="1600" kern="1200">
          <a:solidFill>
            <a:schemeClr val="tx1"/>
          </a:solidFill>
          <a:latin typeface="+mn-lt"/>
          <a:ea typeface="+mn-ea"/>
          <a:cs typeface="+mn-cs"/>
        </a:defRPr>
      </a:lvl2pPr>
      <a:lvl3pPr marL="898525" indent="-182563" algn="l" defTabSz="457200" rtl="0" eaLnBrk="1" fontAlgn="base" hangingPunct="1">
        <a:spcBef>
          <a:spcPts val="1563"/>
        </a:spcBef>
        <a:spcAft>
          <a:spcPct val="0"/>
        </a:spcAft>
        <a:buSzPct val="100000"/>
        <a:buFont typeface="Lucida Grande"/>
        <a:buChar char="-"/>
        <a:defRPr sz="1500" kern="1200">
          <a:solidFill>
            <a:srgbClr val="505050"/>
          </a:solidFill>
          <a:latin typeface="+mn-lt"/>
          <a:ea typeface="+mn-ea"/>
          <a:cs typeface="+mn-cs"/>
        </a:defRPr>
      </a:lvl3pPr>
      <a:lvl4pPr marL="1600200" indent="-228600" algn="l" defTabSz="457200" rtl="0" eaLnBrk="1" fontAlgn="base" hangingPunct="1">
        <a:spcBef>
          <a:spcPct val="20000"/>
        </a:spcBef>
        <a:spcAft>
          <a:spcPct val="0"/>
        </a:spcAft>
        <a:buFont typeface="Arial" panose="020B0604020202020204" pitchFamily="34" charset="0"/>
        <a:buChar char="–"/>
        <a:defRPr sz="1200" kern="1200">
          <a:solidFill>
            <a:schemeClr val="tx1"/>
          </a:solidFill>
          <a:latin typeface="+mn-lt"/>
          <a:ea typeface="+mn-ea"/>
          <a:cs typeface="+mn-cs"/>
        </a:defRPr>
      </a:lvl4pPr>
      <a:lvl5pPr marL="2057400" indent="-228600" algn="l" defTabSz="457200" rtl="0" eaLnBrk="1" fontAlgn="base" hangingPunct="1">
        <a:spcBef>
          <a:spcPct val="20000"/>
        </a:spcBef>
        <a:spcAft>
          <a:spcPct val="0"/>
        </a:spcAft>
        <a:buFont typeface="Arial" panose="020B0604020202020204" pitchFamily="34" charset="0"/>
        <a:buChar char="»"/>
        <a:defRPr sz="12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0.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137CCBD-DCAB-6B47-9B60-7751E63A31D4}"/>
              </a:ext>
            </a:extLst>
          </p:cNvPr>
          <p:cNvSpPr>
            <a:spLocks noGrp="1"/>
          </p:cNvSpPr>
          <p:nvPr>
            <p:ph type="title"/>
          </p:nvPr>
        </p:nvSpPr>
        <p:spPr/>
        <p:txBody>
          <a:bodyPr/>
          <a:lstStyle/>
          <a:p>
            <a:r>
              <a:rPr lang="en-US" dirty="0"/>
              <a:t>Deploying Solution Apps on Reflex</a:t>
            </a:r>
          </a:p>
        </p:txBody>
      </p:sp>
      <p:sp>
        <p:nvSpPr>
          <p:cNvPr id="4" name="Subtitle 3">
            <a:extLst>
              <a:ext uri="{FF2B5EF4-FFF2-40B4-BE49-F238E27FC236}">
                <a16:creationId xmlns:a16="http://schemas.microsoft.com/office/drawing/2014/main" id="{1ACFD43E-3C69-5E45-92E9-AA0D0388530D}"/>
              </a:ext>
            </a:extLst>
          </p:cNvPr>
          <p:cNvSpPr>
            <a:spLocks noGrp="1"/>
          </p:cNvSpPr>
          <p:nvPr>
            <p:ph type="subTitle" idx="1"/>
          </p:nvPr>
        </p:nvSpPr>
        <p:spPr/>
        <p:txBody>
          <a:bodyPr/>
          <a:lstStyle/>
          <a:p>
            <a:r>
              <a:rPr lang="en-US" dirty="0"/>
              <a:t>Module 5</a:t>
            </a:r>
          </a:p>
        </p:txBody>
      </p:sp>
    </p:spTree>
    <p:extLst>
      <p:ext uri="{BB962C8B-B14F-4D97-AF65-F5344CB8AC3E}">
        <p14:creationId xmlns:p14="http://schemas.microsoft.com/office/powerpoint/2010/main" val="25468152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F51457-D49B-6849-87C2-2E2CB3001F8B}"/>
              </a:ext>
            </a:extLst>
          </p:cNvPr>
          <p:cNvSpPr>
            <a:spLocks noGrp="1"/>
          </p:cNvSpPr>
          <p:nvPr>
            <p:ph type="title"/>
          </p:nvPr>
        </p:nvSpPr>
        <p:spPr/>
        <p:txBody>
          <a:bodyPr/>
          <a:lstStyle/>
          <a:p>
            <a:r>
              <a:rPr lang="en-US" dirty="0"/>
              <a:t>Build</a:t>
            </a:r>
          </a:p>
        </p:txBody>
      </p:sp>
      <p:sp>
        <p:nvSpPr>
          <p:cNvPr id="3" name="Content Placeholder 2">
            <a:extLst>
              <a:ext uri="{FF2B5EF4-FFF2-40B4-BE49-F238E27FC236}">
                <a16:creationId xmlns:a16="http://schemas.microsoft.com/office/drawing/2014/main" id="{AC79CD2D-26B7-9948-B8F0-F33F3A738437}"/>
              </a:ext>
            </a:extLst>
          </p:cNvPr>
          <p:cNvSpPr>
            <a:spLocks noGrp="1"/>
          </p:cNvSpPr>
          <p:nvPr>
            <p:ph idx="1"/>
          </p:nvPr>
        </p:nvSpPr>
        <p:spPr/>
        <p:txBody>
          <a:bodyPr/>
          <a:lstStyle/>
          <a:p>
            <a:r>
              <a:rPr lang="en-US" dirty="0">
                <a:latin typeface="Monaco" pitchFamily="2" charset="77"/>
              </a:rPr>
              <a:t>Docker build –t </a:t>
            </a:r>
            <a:r>
              <a:rPr lang="en-IN" dirty="0">
                <a:latin typeface="Monaco" pitchFamily="2" charset="77"/>
              </a:rPr>
              <a:t>nginx:1.12.2-1 .</a:t>
            </a:r>
            <a:endParaRPr lang="en-US" dirty="0">
              <a:latin typeface="Monaco" pitchFamily="2" charset="77"/>
            </a:endParaRPr>
          </a:p>
          <a:p>
            <a:endParaRPr lang="en-US" dirty="0"/>
          </a:p>
          <a:p>
            <a:endParaRPr lang="en-US" dirty="0"/>
          </a:p>
        </p:txBody>
      </p:sp>
      <p:pic>
        <p:nvPicPr>
          <p:cNvPr id="4" name="Picture 3">
            <a:extLst>
              <a:ext uri="{FF2B5EF4-FFF2-40B4-BE49-F238E27FC236}">
                <a16:creationId xmlns:a16="http://schemas.microsoft.com/office/drawing/2014/main" id="{6EA8D0F2-41C6-3D4E-9B71-43F4E7E3B735}"/>
              </a:ext>
            </a:extLst>
          </p:cNvPr>
          <p:cNvPicPr>
            <a:picLocks noChangeAspect="1"/>
          </p:cNvPicPr>
          <p:nvPr/>
        </p:nvPicPr>
        <p:blipFill>
          <a:blip r:embed="rId2"/>
          <a:stretch>
            <a:fillRect/>
          </a:stretch>
        </p:blipFill>
        <p:spPr>
          <a:xfrm>
            <a:off x="31750" y="1802314"/>
            <a:ext cx="9112250" cy="2706624"/>
          </a:xfrm>
          <a:prstGeom prst="rect">
            <a:avLst/>
          </a:prstGeom>
        </p:spPr>
      </p:pic>
    </p:spTree>
    <p:extLst>
      <p:ext uri="{BB962C8B-B14F-4D97-AF65-F5344CB8AC3E}">
        <p14:creationId xmlns:p14="http://schemas.microsoft.com/office/powerpoint/2010/main" val="21745624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45171-D77B-2B40-B080-6E317214FAD7}"/>
              </a:ext>
            </a:extLst>
          </p:cNvPr>
          <p:cNvSpPr>
            <a:spLocks noGrp="1"/>
          </p:cNvSpPr>
          <p:nvPr>
            <p:ph type="title"/>
          </p:nvPr>
        </p:nvSpPr>
        <p:spPr/>
        <p:txBody>
          <a:bodyPr/>
          <a:lstStyle/>
          <a:p>
            <a:r>
              <a:rPr lang="en-US" dirty="0"/>
              <a:t>Docker Images</a:t>
            </a:r>
          </a:p>
        </p:txBody>
      </p:sp>
      <p:sp>
        <p:nvSpPr>
          <p:cNvPr id="3" name="Content Placeholder 2">
            <a:extLst>
              <a:ext uri="{FF2B5EF4-FFF2-40B4-BE49-F238E27FC236}">
                <a16:creationId xmlns:a16="http://schemas.microsoft.com/office/drawing/2014/main" id="{E4D698DB-D807-2642-82CB-9E5D0DF56A93}"/>
              </a:ext>
            </a:extLst>
          </p:cNvPr>
          <p:cNvSpPr>
            <a:spLocks noGrp="1"/>
          </p:cNvSpPr>
          <p:nvPr>
            <p:ph idx="1"/>
          </p:nvPr>
        </p:nvSpPr>
        <p:spPr/>
        <p:txBody>
          <a:bodyPr/>
          <a:lstStyle/>
          <a:p>
            <a:endParaRPr lang="en-US" dirty="0"/>
          </a:p>
        </p:txBody>
      </p:sp>
      <p:grpSp>
        <p:nvGrpSpPr>
          <p:cNvPr id="4" name="Group 3">
            <a:extLst>
              <a:ext uri="{FF2B5EF4-FFF2-40B4-BE49-F238E27FC236}">
                <a16:creationId xmlns:a16="http://schemas.microsoft.com/office/drawing/2014/main" id="{5727EA04-5633-CF40-936D-56AFC074761F}"/>
              </a:ext>
            </a:extLst>
          </p:cNvPr>
          <p:cNvGrpSpPr/>
          <p:nvPr/>
        </p:nvGrpSpPr>
        <p:grpSpPr>
          <a:xfrm>
            <a:off x="1578538" y="1075703"/>
            <a:ext cx="6015793" cy="3438544"/>
            <a:chOff x="1097275" y="748444"/>
            <a:chExt cx="6015793" cy="3438544"/>
          </a:xfrm>
        </p:grpSpPr>
        <p:sp>
          <p:nvSpPr>
            <p:cNvPr id="5" name="Cube 4">
              <a:extLst>
                <a:ext uri="{FF2B5EF4-FFF2-40B4-BE49-F238E27FC236}">
                  <a16:creationId xmlns:a16="http://schemas.microsoft.com/office/drawing/2014/main" id="{3585BA5C-E1F0-864A-A245-9DD0B92390A0}"/>
                </a:ext>
              </a:extLst>
            </p:cNvPr>
            <p:cNvSpPr/>
            <p:nvPr/>
          </p:nvSpPr>
          <p:spPr>
            <a:xfrm>
              <a:off x="1097277" y="3609473"/>
              <a:ext cx="6015791" cy="57751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32F121D-B000-5D4F-A791-A91F139A31E4}"/>
                </a:ext>
              </a:extLst>
            </p:cNvPr>
            <p:cNvSpPr txBox="1"/>
            <p:nvPr/>
          </p:nvSpPr>
          <p:spPr>
            <a:xfrm>
              <a:off x="1183907" y="3817656"/>
              <a:ext cx="5621154" cy="369332"/>
            </a:xfrm>
            <a:prstGeom prst="rect">
              <a:avLst/>
            </a:prstGeom>
            <a:noFill/>
          </p:spPr>
          <p:txBody>
            <a:bodyPr wrap="square" rtlCol="0">
              <a:spAutoFit/>
            </a:bodyPr>
            <a:lstStyle/>
            <a:p>
              <a:pPr algn="ctr"/>
              <a:r>
                <a:rPr lang="en-US" dirty="0"/>
                <a:t>Kernel</a:t>
              </a:r>
            </a:p>
          </p:txBody>
        </p:sp>
        <p:sp>
          <p:nvSpPr>
            <p:cNvPr id="7" name="Cube 6">
              <a:extLst>
                <a:ext uri="{FF2B5EF4-FFF2-40B4-BE49-F238E27FC236}">
                  <a16:creationId xmlns:a16="http://schemas.microsoft.com/office/drawing/2014/main" id="{FA18389B-F4EA-9F4F-9945-2BD05793E83B}"/>
                </a:ext>
              </a:extLst>
            </p:cNvPr>
            <p:cNvSpPr/>
            <p:nvPr/>
          </p:nvSpPr>
          <p:spPr>
            <a:xfrm>
              <a:off x="1097277" y="3136049"/>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ube 7">
              <a:extLst>
                <a:ext uri="{FF2B5EF4-FFF2-40B4-BE49-F238E27FC236}">
                  <a16:creationId xmlns:a16="http://schemas.microsoft.com/office/drawing/2014/main" id="{86AF3C97-EAB2-C444-B970-027A29138BDE}"/>
                </a:ext>
              </a:extLst>
            </p:cNvPr>
            <p:cNvSpPr/>
            <p:nvPr/>
          </p:nvSpPr>
          <p:spPr>
            <a:xfrm>
              <a:off x="1097276" y="2662625"/>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BC18C2D4-3176-F842-955A-3AE046846548}"/>
                </a:ext>
              </a:extLst>
            </p:cNvPr>
            <p:cNvSpPr/>
            <p:nvPr/>
          </p:nvSpPr>
          <p:spPr>
            <a:xfrm>
              <a:off x="1097276" y="2186976"/>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ube 9">
              <a:extLst>
                <a:ext uri="{FF2B5EF4-FFF2-40B4-BE49-F238E27FC236}">
                  <a16:creationId xmlns:a16="http://schemas.microsoft.com/office/drawing/2014/main" id="{19D4D7B3-2C56-024C-829B-DD04D07AE824}"/>
                </a:ext>
              </a:extLst>
            </p:cNvPr>
            <p:cNvSpPr/>
            <p:nvPr/>
          </p:nvSpPr>
          <p:spPr>
            <a:xfrm>
              <a:off x="1097276" y="1711327"/>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be 10">
              <a:extLst>
                <a:ext uri="{FF2B5EF4-FFF2-40B4-BE49-F238E27FC236}">
                  <a16:creationId xmlns:a16="http://schemas.microsoft.com/office/drawing/2014/main" id="{BFC13EA8-0E63-0E4D-899F-93EB5044C6B4}"/>
                </a:ext>
              </a:extLst>
            </p:cNvPr>
            <p:cNvSpPr/>
            <p:nvPr/>
          </p:nvSpPr>
          <p:spPr>
            <a:xfrm>
              <a:off x="1097275" y="1233366"/>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ube 11">
              <a:extLst>
                <a:ext uri="{FF2B5EF4-FFF2-40B4-BE49-F238E27FC236}">
                  <a16:creationId xmlns:a16="http://schemas.microsoft.com/office/drawing/2014/main" id="{91F9DB4E-4D1B-5B43-A5FF-5B9844D9FBD5}"/>
                </a:ext>
              </a:extLst>
            </p:cNvPr>
            <p:cNvSpPr/>
            <p:nvPr/>
          </p:nvSpPr>
          <p:spPr>
            <a:xfrm>
              <a:off x="1097275" y="748444"/>
              <a:ext cx="6015791" cy="577515"/>
            </a:xfrm>
            <a:prstGeom prst="cub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5842DC1D-5AD8-8C48-B990-766CF955EEE2}"/>
                </a:ext>
              </a:extLst>
            </p:cNvPr>
            <p:cNvSpPr txBox="1"/>
            <p:nvPr/>
          </p:nvSpPr>
          <p:spPr>
            <a:xfrm>
              <a:off x="1183907" y="3302603"/>
              <a:ext cx="5621154" cy="369332"/>
            </a:xfrm>
            <a:prstGeom prst="rect">
              <a:avLst/>
            </a:prstGeom>
            <a:noFill/>
          </p:spPr>
          <p:txBody>
            <a:bodyPr wrap="square" rtlCol="0">
              <a:spAutoFit/>
            </a:bodyPr>
            <a:lstStyle/>
            <a:p>
              <a:pPr algn="ctr"/>
              <a:r>
                <a:rPr lang="en-US" dirty="0"/>
                <a:t>Alpine Linux</a:t>
              </a:r>
            </a:p>
          </p:txBody>
        </p:sp>
        <p:sp>
          <p:nvSpPr>
            <p:cNvPr id="14" name="TextBox 13">
              <a:extLst>
                <a:ext uri="{FF2B5EF4-FFF2-40B4-BE49-F238E27FC236}">
                  <a16:creationId xmlns:a16="http://schemas.microsoft.com/office/drawing/2014/main" id="{2F2E6DE9-2CB9-6C47-9897-B675CBC5921E}"/>
                </a:ext>
              </a:extLst>
            </p:cNvPr>
            <p:cNvSpPr txBox="1"/>
            <p:nvPr/>
          </p:nvSpPr>
          <p:spPr>
            <a:xfrm>
              <a:off x="1183907" y="2826953"/>
              <a:ext cx="5621154" cy="369332"/>
            </a:xfrm>
            <a:prstGeom prst="rect">
              <a:avLst/>
            </a:prstGeom>
            <a:noFill/>
          </p:spPr>
          <p:txBody>
            <a:bodyPr wrap="square" rtlCol="0">
              <a:spAutoFit/>
            </a:bodyPr>
            <a:lstStyle/>
            <a:p>
              <a:pPr algn="ctr"/>
              <a:r>
                <a:rPr lang="en-US" dirty="0"/>
                <a:t>Install Python and Pip</a:t>
              </a:r>
            </a:p>
          </p:txBody>
        </p:sp>
        <p:sp>
          <p:nvSpPr>
            <p:cNvPr id="15" name="TextBox 14">
              <a:extLst>
                <a:ext uri="{FF2B5EF4-FFF2-40B4-BE49-F238E27FC236}">
                  <a16:creationId xmlns:a16="http://schemas.microsoft.com/office/drawing/2014/main" id="{2AB0FF3E-5B5B-C34A-AE3C-9149CFB1B28C}"/>
                </a:ext>
              </a:extLst>
            </p:cNvPr>
            <p:cNvSpPr txBox="1"/>
            <p:nvPr/>
          </p:nvSpPr>
          <p:spPr>
            <a:xfrm>
              <a:off x="1183907" y="2353529"/>
              <a:ext cx="5621154" cy="369332"/>
            </a:xfrm>
            <a:prstGeom prst="rect">
              <a:avLst/>
            </a:prstGeom>
            <a:noFill/>
          </p:spPr>
          <p:txBody>
            <a:bodyPr wrap="square" rtlCol="0">
              <a:spAutoFit/>
            </a:bodyPr>
            <a:lstStyle/>
            <a:p>
              <a:pPr algn="ctr"/>
              <a:r>
                <a:rPr lang="en-US" dirty="0"/>
                <a:t>Upgrade Pip</a:t>
              </a:r>
            </a:p>
          </p:txBody>
        </p:sp>
        <p:sp>
          <p:nvSpPr>
            <p:cNvPr id="16" name="TextBox 15">
              <a:extLst>
                <a:ext uri="{FF2B5EF4-FFF2-40B4-BE49-F238E27FC236}">
                  <a16:creationId xmlns:a16="http://schemas.microsoft.com/office/drawing/2014/main" id="{6BFD1FE7-BE78-8A40-B121-AA2EE5761831}"/>
                </a:ext>
              </a:extLst>
            </p:cNvPr>
            <p:cNvSpPr txBox="1"/>
            <p:nvPr/>
          </p:nvSpPr>
          <p:spPr>
            <a:xfrm>
              <a:off x="1183907" y="1889937"/>
              <a:ext cx="5621154" cy="369332"/>
            </a:xfrm>
            <a:prstGeom prst="rect">
              <a:avLst/>
            </a:prstGeom>
            <a:noFill/>
          </p:spPr>
          <p:txBody>
            <a:bodyPr wrap="square" rtlCol="0">
              <a:spAutoFit/>
            </a:bodyPr>
            <a:lstStyle/>
            <a:p>
              <a:pPr algn="ctr"/>
              <a:r>
                <a:rPr lang="en-US" dirty="0"/>
                <a:t>Copy Requirements</a:t>
              </a:r>
            </a:p>
          </p:txBody>
        </p:sp>
        <p:sp>
          <p:nvSpPr>
            <p:cNvPr id="17" name="TextBox 16">
              <a:extLst>
                <a:ext uri="{FF2B5EF4-FFF2-40B4-BE49-F238E27FC236}">
                  <a16:creationId xmlns:a16="http://schemas.microsoft.com/office/drawing/2014/main" id="{06435C7D-C50F-9B4F-BCE1-8A66E9219F16}"/>
                </a:ext>
              </a:extLst>
            </p:cNvPr>
            <p:cNvSpPr txBox="1"/>
            <p:nvPr/>
          </p:nvSpPr>
          <p:spPr>
            <a:xfrm>
              <a:off x="1183907" y="1398401"/>
              <a:ext cx="5621154" cy="369332"/>
            </a:xfrm>
            <a:prstGeom prst="rect">
              <a:avLst/>
            </a:prstGeom>
            <a:noFill/>
          </p:spPr>
          <p:txBody>
            <a:bodyPr wrap="square" rtlCol="0">
              <a:spAutoFit/>
            </a:bodyPr>
            <a:lstStyle/>
            <a:p>
              <a:pPr algn="ctr"/>
              <a:r>
                <a:rPr lang="en-US" dirty="0"/>
                <a:t>Install Requirements</a:t>
              </a:r>
            </a:p>
          </p:txBody>
        </p:sp>
        <p:sp>
          <p:nvSpPr>
            <p:cNvPr id="18" name="TextBox 17">
              <a:extLst>
                <a:ext uri="{FF2B5EF4-FFF2-40B4-BE49-F238E27FC236}">
                  <a16:creationId xmlns:a16="http://schemas.microsoft.com/office/drawing/2014/main" id="{76ABC95C-27A1-2F4E-95D9-58FBBF2AFB6F}"/>
                </a:ext>
              </a:extLst>
            </p:cNvPr>
            <p:cNvSpPr txBox="1"/>
            <p:nvPr/>
          </p:nvSpPr>
          <p:spPr>
            <a:xfrm>
              <a:off x="1183907" y="947693"/>
              <a:ext cx="5621154" cy="369332"/>
            </a:xfrm>
            <a:prstGeom prst="rect">
              <a:avLst/>
            </a:prstGeom>
            <a:noFill/>
          </p:spPr>
          <p:txBody>
            <a:bodyPr wrap="square" rtlCol="0">
              <a:spAutoFit/>
              <a:scene3d>
                <a:camera prst="orthographicFront">
                  <a:rot lat="15600000" lon="0" rev="0"/>
                </a:camera>
                <a:lightRig rig="threePt" dir="t"/>
              </a:scene3d>
              <a:flatTx/>
            </a:bodyPr>
            <a:lstStyle/>
            <a:p>
              <a:pPr algn="ctr"/>
              <a:r>
                <a:rPr lang="is-IS" dirty="0"/>
                <a:t>…</a:t>
              </a:r>
              <a:endParaRPr lang="en-US" dirty="0"/>
            </a:p>
          </p:txBody>
        </p:sp>
      </p:grpSp>
    </p:spTree>
    <p:extLst>
      <p:ext uri="{BB962C8B-B14F-4D97-AF65-F5344CB8AC3E}">
        <p14:creationId xmlns:p14="http://schemas.microsoft.com/office/powerpoint/2010/main" val="192481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68B15-346B-B84A-AF08-C676A6BAF849}"/>
              </a:ext>
            </a:extLst>
          </p:cNvPr>
          <p:cNvSpPr>
            <a:spLocks noGrp="1"/>
          </p:cNvSpPr>
          <p:nvPr>
            <p:ph type="title"/>
          </p:nvPr>
        </p:nvSpPr>
        <p:spPr/>
        <p:txBody>
          <a:bodyPr/>
          <a:lstStyle/>
          <a:p>
            <a:r>
              <a:rPr lang="en-US" dirty="0"/>
              <a:t>Docker File System</a:t>
            </a:r>
          </a:p>
        </p:txBody>
      </p:sp>
      <p:sp>
        <p:nvSpPr>
          <p:cNvPr id="3" name="Content Placeholder 2">
            <a:extLst>
              <a:ext uri="{FF2B5EF4-FFF2-40B4-BE49-F238E27FC236}">
                <a16:creationId xmlns:a16="http://schemas.microsoft.com/office/drawing/2014/main" id="{FB2EDE42-4212-4F4C-9736-743F4E178DA9}"/>
              </a:ext>
            </a:extLst>
          </p:cNvPr>
          <p:cNvSpPr>
            <a:spLocks noGrp="1"/>
          </p:cNvSpPr>
          <p:nvPr>
            <p:ph idx="1"/>
          </p:nvPr>
        </p:nvSpPr>
        <p:spPr/>
        <p:txBody>
          <a:bodyPr/>
          <a:lstStyle/>
          <a:p>
            <a:pPr marL="342900" indent="-342900">
              <a:buClr>
                <a:schemeClr val="accent1"/>
              </a:buClr>
              <a:buFont typeface="Arial" charset="0"/>
              <a:buChar char="•"/>
            </a:pPr>
            <a:r>
              <a:rPr lang="en-US" dirty="0"/>
              <a:t>Logical file system by grouping different file system primitives into branches (directories, file systems, </a:t>
            </a:r>
            <a:r>
              <a:rPr lang="en-US" dirty="0" err="1"/>
              <a:t>subvolumes</a:t>
            </a:r>
            <a:r>
              <a:rPr lang="en-US" dirty="0"/>
              <a:t>, snapshots)</a:t>
            </a:r>
          </a:p>
          <a:p>
            <a:pPr marL="342900" indent="-342900">
              <a:buClr>
                <a:schemeClr val="accent1"/>
              </a:buClr>
              <a:buFont typeface="Arial" charset="0"/>
              <a:buChar char="•"/>
            </a:pPr>
            <a:endParaRPr lang="en-US" dirty="0"/>
          </a:p>
          <a:p>
            <a:pPr marL="342900" indent="-342900">
              <a:buClr>
                <a:schemeClr val="accent1"/>
              </a:buClr>
              <a:buFont typeface="Arial" charset="0"/>
              <a:buChar char="•"/>
            </a:pPr>
            <a:r>
              <a:rPr lang="en-US" dirty="0"/>
              <a:t>Each branch represents a layer in a Docker image</a:t>
            </a:r>
          </a:p>
          <a:p>
            <a:pPr marL="342900" indent="-342900">
              <a:buClr>
                <a:schemeClr val="accent1"/>
              </a:buClr>
              <a:buFont typeface="Arial" charset="0"/>
              <a:buChar char="•"/>
            </a:pPr>
            <a:endParaRPr lang="en-US" dirty="0"/>
          </a:p>
          <a:p>
            <a:pPr marL="342900" indent="-342900">
              <a:buClr>
                <a:schemeClr val="accent1"/>
              </a:buClr>
              <a:buFont typeface="Arial" charset="0"/>
              <a:buChar char="•"/>
            </a:pPr>
            <a:r>
              <a:rPr lang="en-US" dirty="0"/>
              <a:t>Allows images to be constructed / deconstructed as needed vs. a huge monolithic image (ala traditional virtual machines)</a:t>
            </a:r>
          </a:p>
          <a:p>
            <a:pPr marL="342900" indent="-342900">
              <a:buClr>
                <a:schemeClr val="accent1"/>
              </a:buClr>
              <a:buFont typeface="Arial" charset="0"/>
              <a:buChar char="•"/>
            </a:pPr>
            <a:endParaRPr lang="en-US" dirty="0"/>
          </a:p>
          <a:p>
            <a:pPr marL="342900" indent="-342900">
              <a:buClr>
                <a:schemeClr val="accent1"/>
              </a:buClr>
              <a:buFont typeface="Arial" charset="0"/>
              <a:buChar char="•"/>
            </a:pPr>
            <a:r>
              <a:rPr lang="en-US" dirty="0"/>
              <a:t>When a container is started a writeable layer is added to the “top” of the file system</a:t>
            </a:r>
          </a:p>
        </p:txBody>
      </p:sp>
    </p:spTree>
    <p:extLst>
      <p:ext uri="{BB962C8B-B14F-4D97-AF65-F5344CB8AC3E}">
        <p14:creationId xmlns:p14="http://schemas.microsoft.com/office/powerpoint/2010/main" val="3399326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74070-9682-1F43-BC96-F8E005B9D484}"/>
              </a:ext>
            </a:extLst>
          </p:cNvPr>
          <p:cNvSpPr>
            <a:spLocks noGrp="1"/>
          </p:cNvSpPr>
          <p:nvPr>
            <p:ph type="title"/>
          </p:nvPr>
        </p:nvSpPr>
        <p:spPr/>
        <p:txBody>
          <a:bodyPr/>
          <a:lstStyle/>
          <a:p>
            <a:r>
              <a:rPr lang="en-US" dirty="0"/>
              <a:t>Docker Guidelines</a:t>
            </a:r>
          </a:p>
        </p:txBody>
      </p:sp>
      <p:sp>
        <p:nvSpPr>
          <p:cNvPr id="3" name="Content Placeholder 2">
            <a:extLst>
              <a:ext uri="{FF2B5EF4-FFF2-40B4-BE49-F238E27FC236}">
                <a16:creationId xmlns:a16="http://schemas.microsoft.com/office/drawing/2014/main" id="{70F7CA18-4C75-DD4E-8DBB-2020CFF2C16F}"/>
              </a:ext>
            </a:extLst>
          </p:cNvPr>
          <p:cNvSpPr>
            <a:spLocks noGrp="1"/>
          </p:cNvSpPr>
          <p:nvPr>
            <p:ph idx="1"/>
          </p:nvPr>
        </p:nvSpPr>
        <p:spPr/>
        <p:txBody>
          <a:bodyPr/>
          <a:lstStyle/>
          <a:p>
            <a:r>
              <a:rPr lang="en-IN" dirty="0"/>
              <a:t>Docker</a:t>
            </a:r>
          </a:p>
          <a:p>
            <a:pPr lvl="1"/>
            <a:r>
              <a:rPr lang="en-IN" dirty="0"/>
              <a:t>Docker containers are intended to run only </a:t>
            </a:r>
            <a:r>
              <a:rPr lang="en-IN" b="1" dirty="0"/>
              <a:t>one single process</a:t>
            </a:r>
            <a:r>
              <a:rPr lang="en-IN" dirty="0"/>
              <a:t> with PID 1 to ensure graceful shutdown of this process on docker stop.</a:t>
            </a:r>
          </a:p>
          <a:p>
            <a:pPr lvl="1"/>
            <a:endParaRPr lang="en-IN" dirty="0"/>
          </a:p>
          <a:p>
            <a:pPr lvl="1"/>
            <a:r>
              <a:rPr lang="en-IN" dirty="0"/>
              <a:t>Avoid storing application data or logs in your container.</a:t>
            </a:r>
          </a:p>
          <a:p>
            <a:pPr lvl="1"/>
            <a:endParaRPr lang="en-IN" dirty="0"/>
          </a:p>
          <a:p>
            <a:pPr lvl="1"/>
            <a:r>
              <a:rPr lang="en-IN" dirty="0"/>
              <a:t>External mounted volumes for data.</a:t>
            </a:r>
          </a:p>
          <a:p>
            <a:pPr lvl="1"/>
            <a:endParaRPr lang="en-IN" dirty="0"/>
          </a:p>
          <a:p>
            <a:pPr lvl="1"/>
            <a:r>
              <a:rPr lang="en-IN" dirty="0"/>
              <a:t>Processes in docker containers must not run with </a:t>
            </a:r>
            <a:r>
              <a:rPr lang="en-IN" b="1" dirty="0"/>
              <a:t>root</a:t>
            </a:r>
            <a:r>
              <a:rPr lang="en-IN" dirty="0"/>
              <a:t> user.</a:t>
            </a:r>
          </a:p>
          <a:p>
            <a:pPr marL="177800" indent="0">
              <a:buNone/>
            </a:pPr>
            <a:br>
              <a:rPr lang="en-IN" dirty="0"/>
            </a:br>
            <a:br>
              <a:rPr lang="en-IN" dirty="0"/>
            </a:br>
            <a:br>
              <a:rPr lang="en-IN" dirty="0"/>
            </a:br>
            <a:br>
              <a:rPr lang="en-IN" dirty="0"/>
            </a:br>
            <a:endParaRPr lang="en-US" dirty="0"/>
          </a:p>
        </p:txBody>
      </p:sp>
    </p:spTree>
    <p:extLst>
      <p:ext uri="{BB962C8B-B14F-4D97-AF65-F5344CB8AC3E}">
        <p14:creationId xmlns:p14="http://schemas.microsoft.com/office/powerpoint/2010/main" val="452014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14F924-61C9-734E-8EC6-DD4D335011DD}"/>
              </a:ext>
            </a:extLst>
          </p:cNvPr>
          <p:cNvSpPr>
            <a:spLocks noGrp="1"/>
          </p:cNvSpPr>
          <p:nvPr>
            <p:ph type="title"/>
          </p:nvPr>
        </p:nvSpPr>
        <p:spPr/>
        <p:txBody>
          <a:bodyPr/>
          <a:lstStyle/>
          <a:p>
            <a:r>
              <a:rPr lang="en-US" dirty="0" err="1"/>
              <a:t>Dockerfile</a:t>
            </a:r>
            <a:r>
              <a:rPr lang="en-US" dirty="0"/>
              <a:t> Guidelines</a:t>
            </a:r>
          </a:p>
        </p:txBody>
      </p:sp>
      <p:sp>
        <p:nvSpPr>
          <p:cNvPr id="3" name="Content Placeholder 2">
            <a:extLst>
              <a:ext uri="{FF2B5EF4-FFF2-40B4-BE49-F238E27FC236}">
                <a16:creationId xmlns:a16="http://schemas.microsoft.com/office/drawing/2014/main" id="{C0ABA1DE-3B35-D94E-8C28-40510555698D}"/>
              </a:ext>
            </a:extLst>
          </p:cNvPr>
          <p:cNvSpPr>
            <a:spLocks noGrp="1"/>
          </p:cNvSpPr>
          <p:nvPr>
            <p:ph idx="1"/>
          </p:nvPr>
        </p:nvSpPr>
        <p:spPr/>
        <p:txBody>
          <a:bodyPr/>
          <a:lstStyle/>
          <a:p>
            <a:r>
              <a:rPr lang="en-IN" dirty="0"/>
              <a:t>Use proper </a:t>
            </a:r>
            <a:r>
              <a:rPr lang="en-IN" b="1" dirty="0"/>
              <a:t>base</a:t>
            </a:r>
            <a:r>
              <a:rPr lang="en-IN" dirty="0"/>
              <a:t> image</a:t>
            </a:r>
          </a:p>
          <a:p>
            <a:r>
              <a:rPr lang="en-IN" b="1" dirty="0"/>
              <a:t>Unnecessary files</a:t>
            </a:r>
            <a:r>
              <a:rPr lang="en-IN" dirty="0"/>
              <a:t> should be cleaned up</a:t>
            </a:r>
          </a:p>
          <a:p>
            <a:r>
              <a:rPr lang="en-IN" b="1" dirty="0"/>
              <a:t>Merge</a:t>
            </a:r>
            <a:r>
              <a:rPr lang="en-IN" dirty="0"/>
              <a:t> multiple RUN command into one</a:t>
            </a:r>
          </a:p>
          <a:p>
            <a:r>
              <a:rPr lang="en-IN" dirty="0"/>
              <a:t>Write </a:t>
            </a:r>
            <a:r>
              <a:rPr lang="en-IN" b="1" dirty="0"/>
              <a:t>.</a:t>
            </a:r>
            <a:r>
              <a:rPr lang="en-IN" b="1" dirty="0" err="1"/>
              <a:t>dockerignore</a:t>
            </a:r>
            <a:endParaRPr lang="en-IN" b="1" dirty="0"/>
          </a:p>
          <a:p>
            <a:r>
              <a:rPr lang="en-IN" dirty="0"/>
              <a:t>Set WORKDIR and CMD</a:t>
            </a:r>
          </a:p>
          <a:p>
            <a:r>
              <a:rPr lang="en-IN" dirty="0"/>
              <a:t>Prefer COPY over ADD.</a:t>
            </a:r>
          </a:p>
          <a:p>
            <a:r>
              <a:rPr lang="en-IN" b="1" dirty="0"/>
              <a:t>Least frequent changes</a:t>
            </a:r>
            <a:r>
              <a:rPr lang="en-IN" dirty="0"/>
              <a:t> at the top of our </a:t>
            </a:r>
            <a:r>
              <a:rPr lang="en-IN" dirty="0" err="1"/>
              <a:t>Dockerfile</a:t>
            </a:r>
            <a:r>
              <a:rPr lang="en-IN" dirty="0"/>
              <a:t> to leverage caching.</a:t>
            </a:r>
          </a:p>
          <a:p>
            <a:r>
              <a:rPr lang="en-IN" dirty="0"/>
              <a:t>Specify default environment variables, ports and volumes.</a:t>
            </a:r>
          </a:p>
          <a:p>
            <a:r>
              <a:rPr lang="en-IN" dirty="0"/>
              <a:t>Add metadata to image using </a:t>
            </a:r>
            <a:r>
              <a:rPr lang="en-IN" b="1" dirty="0"/>
              <a:t>LABEL</a:t>
            </a:r>
            <a:r>
              <a:rPr lang="en-IN" dirty="0"/>
              <a:t>.</a:t>
            </a:r>
          </a:p>
          <a:p>
            <a:r>
              <a:rPr lang="en-IN" dirty="0"/>
              <a:t>Proper </a:t>
            </a:r>
            <a:r>
              <a:rPr lang="en-IN" b="1" dirty="0"/>
              <a:t>tagging</a:t>
            </a:r>
            <a:r>
              <a:rPr lang="en-IN" dirty="0"/>
              <a:t> for images. </a:t>
            </a:r>
          </a:p>
        </p:txBody>
      </p:sp>
    </p:spTree>
    <p:extLst>
      <p:ext uri="{BB962C8B-B14F-4D97-AF65-F5344CB8AC3E}">
        <p14:creationId xmlns:p14="http://schemas.microsoft.com/office/powerpoint/2010/main" val="1247061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0C63F0-4640-0941-AE21-EAF624943BD0}"/>
              </a:ext>
            </a:extLst>
          </p:cNvPr>
          <p:cNvSpPr>
            <a:spLocks noGrp="1"/>
          </p:cNvSpPr>
          <p:nvPr>
            <p:ph type="title"/>
          </p:nvPr>
        </p:nvSpPr>
        <p:spPr/>
        <p:txBody>
          <a:bodyPr/>
          <a:lstStyle/>
          <a:p>
            <a:r>
              <a:rPr lang="en-US" dirty="0"/>
              <a:t>Application Challenges</a:t>
            </a:r>
          </a:p>
        </p:txBody>
      </p:sp>
      <p:sp>
        <p:nvSpPr>
          <p:cNvPr id="3" name="Content Placeholder 2">
            <a:extLst>
              <a:ext uri="{FF2B5EF4-FFF2-40B4-BE49-F238E27FC236}">
                <a16:creationId xmlns:a16="http://schemas.microsoft.com/office/drawing/2014/main" id="{05103607-E6ED-914C-9631-B2FBB536954B}"/>
              </a:ext>
            </a:extLst>
          </p:cNvPr>
          <p:cNvSpPr>
            <a:spLocks noGrp="1"/>
          </p:cNvSpPr>
          <p:nvPr>
            <p:ph idx="1"/>
          </p:nvPr>
        </p:nvSpPr>
        <p:spPr/>
        <p:txBody>
          <a:bodyPr/>
          <a:lstStyle/>
          <a:p>
            <a:r>
              <a:rPr lang="en-US" dirty="0"/>
              <a:t>Multi-machine</a:t>
            </a:r>
          </a:p>
          <a:p>
            <a:r>
              <a:rPr lang="en-US" dirty="0"/>
              <a:t>Service Discovery and naming</a:t>
            </a:r>
          </a:p>
          <a:p>
            <a:r>
              <a:rPr lang="en-US" dirty="0"/>
              <a:t>Scaling</a:t>
            </a:r>
          </a:p>
          <a:p>
            <a:r>
              <a:rPr lang="en-US" dirty="0"/>
              <a:t>Fault Tolerance and recovery</a:t>
            </a:r>
          </a:p>
          <a:p>
            <a:r>
              <a:rPr lang="en-US" dirty="0"/>
              <a:t>High Availability</a:t>
            </a:r>
          </a:p>
          <a:p>
            <a:r>
              <a:rPr lang="en-US" dirty="0"/>
              <a:t>Deployment lifecycle</a:t>
            </a:r>
          </a:p>
          <a:p>
            <a:r>
              <a:rPr lang="en-US" dirty="0"/>
              <a:t>Load balancing </a:t>
            </a:r>
          </a:p>
          <a:p>
            <a:r>
              <a:rPr lang="en-US" dirty="0"/>
              <a:t>Etc.</a:t>
            </a:r>
          </a:p>
        </p:txBody>
      </p:sp>
      <p:sp>
        <p:nvSpPr>
          <p:cNvPr id="4" name="Rectangle 3">
            <a:extLst>
              <a:ext uri="{FF2B5EF4-FFF2-40B4-BE49-F238E27FC236}">
                <a16:creationId xmlns:a16="http://schemas.microsoft.com/office/drawing/2014/main" id="{37AEDA1E-0E8B-3E42-9CF6-D640EDE033B3}"/>
              </a:ext>
            </a:extLst>
          </p:cNvPr>
          <p:cNvSpPr/>
          <p:nvPr/>
        </p:nvSpPr>
        <p:spPr>
          <a:xfrm>
            <a:off x="3735659" y="3530975"/>
            <a:ext cx="4572000" cy="646331"/>
          </a:xfrm>
          <a:prstGeom prst="rect">
            <a:avLst/>
          </a:prstGeom>
        </p:spPr>
        <p:txBody>
          <a:bodyPr>
            <a:spAutoFit/>
          </a:bodyPr>
          <a:lstStyle/>
          <a:p>
            <a:r>
              <a:rPr lang="en-IN" b="1" dirty="0">
                <a:solidFill>
                  <a:schemeClr val="accent5"/>
                </a:solidFill>
              </a:rPr>
              <a:t>Container Orchestrator</a:t>
            </a:r>
            <a:r>
              <a:rPr lang="en-IN" dirty="0">
                <a:solidFill>
                  <a:schemeClr val="accent5"/>
                </a:solidFill>
              </a:rPr>
              <a:t> tackles these well. This is where </a:t>
            </a:r>
            <a:r>
              <a:rPr lang="en-IN" b="1" dirty="0">
                <a:solidFill>
                  <a:schemeClr val="accent5"/>
                </a:solidFill>
              </a:rPr>
              <a:t>Kubernetes</a:t>
            </a:r>
            <a:r>
              <a:rPr lang="en-IN" dirty="0">
                <a:solidFill>
                  <a:schemeClr val="accent5"/>
                </a:solidFill>
              </a:rPr>
              <a:t> comes in.</a:t>
            </a:r>
            <a:endParaRPr lang="en-US" dirty="0">
              <a:solidFill>
                <a:schemeClr val="accent5"/>
              </a:solidFill>
            </a:endParaRPr>
          </a:p>
        </p:txBody>
      </p:sp>
    </p:spTree>
    <p:extLst>
      <p:ext uri="{BB962C8B-B14F-4D97-AF65-F5344CB8AC3E}">
        <p14:creationId xmlns:p14="http://schemas.microsoft.com/office/powerpoint/2010/main" val="30717324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2CB6D-E1F2-D14B-B9B1-8EF0C55CB3C8}"/>
              </a:ext>
            </a:extLst>
          </p:cNvPr>
          <p:cNvSpPr>
            <a:spLocks noGrp="1"/>
          </p:cNvSpPr>
          <p:nvPr>
            <p:ph type="title"/>
          </p:nvPr>
        </p:nvSpPr>
        <p:spPr/>
        <p:txBody>
          <a:bodyPr/>
          <a:lstStyle/>
          <a:p>
            <a:r>
              <a:rPr lang="en-US" dirty="0"/>
              <a:t>Kubernetes</a:t>
            </a:r>
          </a:p>
        </p:txBody>
      </p:sp>
      <p:sp>
        <p:nvSpPr>
          <p:cNvPr id="3" name="Content Placeholder 2">
            <a:extLst>
              <a:ext uri="{FF2B5EF4-FFF2-40B4-BE49-F238E27FC236}">
                <a16:creationId xmlns:a16="http://schemas.microsoft.com/office/drawing/2014/main" id="{2DE19242-28C2-674B-9C1A-D82A06584063}"/>
              </a:ext>
            </a:extLst>
          </p:cNvPr>
          <p:cNvSpPr>
            <a:spLocks noGrp="1"/>
          </p:cNvSpPr>
          <p:nvPr>
            <p:ph idx="1"/>
          </p:nvPr>
        </p:nvSpPr>
        <p:spPr/>
        <p:txBody>
          <a:bodyPr/>
          <a:lstStyle/>
          <a:p>
            <a:r>
              <a:rPr lang="en-US" dirty="0"/>
              <a:t>Developed at google; used 10+ years.</a:t>
            </a:r>
          </a:p>
          <a:p>
            <a:r>
              <a:rPr lang="en-US" dirty="0"/>
              <a:t>Kubernetes is a </a:t>
            </a:r>
            <a:r>
              <a:rPr lang="en-US" b="1" dirty="0"/>
              <a:t>Container Orchestrator</a:t>
            </a:r>
            <a:r>
              <a:rPr lang="en-US" dirty="0"/>
              <a:t> or </a:t>
            </a:r>
            <a:r>
              <a:rPr lang="en-US" b="1" dirty="0"/>
              <a:t>Cluster Manager</a:t>
            </a:r>
            <a:r>
              <a:rPr lang="en-US" dirty="0"/>
              <a:t>.</a:t>
            </a:r>
          </a:p>
          <a:p>
            <a:pPr lvl="1"/>
            <a:r>
              <a:rPr lang="en-IN" dirty="0"/>
              <a:t>Places container on nodes</a:t>
            </a:r>
          </a:p>
          <a:p>
            <a:pPr lvl="1"/>
            <a:r>
              <a:rPr lang="en-IN" dirty="0"/>
              <a:t>Recovers automatically from failures</a:t>
            </a:r>
          </a:p>
          <a:p>
            <a:pPr lvl="1"/>
            <a:r>
              <a:rPr lang="en-IN" dirty="0"/>
              <a:t>Basic monitoring, logging and health checking</a:t>
            </a:r>
          </a:p>
          <a:p>
            <a:pPr lvl="1"/>
            <a:r>
              <a:rPr lang="en-IN" dirty="0"/>
              <a:t>Enables containers to find each other</a:t>
            </a:r>
          </a:p>
          <a:p>
            <a:pPr lvl="1"/>
            <a:endParaRPr lang="en-IN" dirty="0"/>
          </a:p>
          <a:p>
            <a:endParaRPr lang="en-US" dirty="0"/>
          </a:p>
        </p:txBody>
      </p:sp>
    </p:spTree>
    <p:extLst>
      <p:ext uri="{BB962C8B-B14F-4D97-AF65-F5344CB8AC3E}">
        <p14:creationId xmlns:p14="http://schemas.microsoft.com/office/powerpoint/2010/main" val="2905380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C8A357-F2ED-2E4A-A343-CF39FF9D38DB}"/>
              </a:ext>
            </a:extLst>
          </p:cNvPr>
          <p:cNvSpPr>
            <a:spLocks noGrp="1"/>
          </p:cNvSpPr>
          <p:nvPr>
            <p:ph type="title"/>
          </p:nvPr>
        </p:nvSpPr>
        <p:spPr/>
        <p:txBody>
          <a:bodyPr/>
          <a:lstStyle/>
          <a:p>
            <a:r>
              <a:rPr lang="en-US" dirty="0"/>
              <a:t>Core Concepts: Cluster</a:t>
            </a:r>
          </a:p>
        </p:txBody>
      </p:sp>
      <p:pic>
        <p:nvPicPr>
          <p:cNvPr id="4" name="Content Placeholder 3">
            <a:extLst>
              <a:ext uri="{FF2B5EF4-FFF2-40B4-BE49-F238E27FC236}">
                <a16:creationId xmlns:a16="http://schemas.microsoft.com/office/drawing/2014/main" id="{6AA9C79F-D602-504A-A1CB-021E6B4841BA}"/>
              </a:ext>
            </a:extLst>
          </p:cNvPr>
          <p:cNvPicPr>
            <a:picLocks noGrp="1" noChangeAspect="1"/>
          </p:cNvPicPr>
          <p:nvPr>
            <p:ph idx="1"/>
          </p:nvPr>
        </p:nvPicPr>
        <p:blipFill>
          <a:blip r:embed="rId2"/>
          <a:stretch>
            <a:fillRect/>
          </a:stretch>
        </p:blipFill>
        <p:spPr>
          <a:xfrm>
            <a:off x="1183401" y="977900"/>
            <a:ext cx="6704173" cy="3530600"/>
          </a:xfrm>
          <a:prstGeom prst="rect">
            <a:avLst/>
          </a:prstGeom>
        </p:spPr>
      </p:pic>
    </p:spTree>
    <p:extLst>
      <p:ext uri="{BB962C8B-B14F-4D97-AF65-F5344CB8AC3E}">
        <p14:creationId xmlns:p14="http://schemas.microsoft.com/office/powerpoint/2010/main" val="1655348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B6DD-E7BA-1D4A-9F49-D8298AF88F7D}"/>
              </a:ext>
            </a:extLst>
          </p:cNvPr>
          <p:cNvSpPr>
            <a:spLocks noGrp="1"/>
          </p:cNvSpPr>
          <p:nvPr>
            <p:ph type="title"/>
          </p:nvPr>
        </p:nvSpPr>
        <p:spPr/>
        <p:txBody>
          <a:bodyPr/>
          <a:lstStyle/>
          <a:p>
            <a:r>
              <a:rPr lang="en-US" dirty="0"/>
              <a:t>Kubernetes Resources</a:t>
            </a:r>
          </a:p>
        </p:txBody>
      </p:sp>
      <p:sp>
        <p:nvSpPr>
          <p:cNvPr id="9" name="Content Placeholder 8">
            <a:extLst>
              <a:ext uri="{FF2B5EF4-FFF2-40B4-BE49-F238E27FC236}">
                <a16:creationId xmlns:a16="http://schemas.microsoft.com/office/drawing/2014/main" id="{23F6E120-B7D9-CC4F-BFA8-39D930B03080}"/>
              </a:ext>
            </a:extLst>
          </p:cNvPr>
          <p:cNvSpPr>
            <a:spLocks noGrp="1"/>
          </p:cNvSpPr>
          <p:nvPr>
            <p:ph idx="1"/>
          </p:nvPr>
        </p:nvSpPr>
        <p:spPr/>
        <p:txBody>
          <a:bodyPr/>
          <a:lstStyle/>
          <a:p>
            <a:r>
              <a:rPr lang="en-US" dirty="0"/>
              <a:t>There are many but we will focus on below 3 of them.</a:t>
            </a:r>
          </a:p>
          <a:p>
            <a:pPr marL="812800" lvl="1" indent="-342900">
              <a:buFont typeface="+mj-lt"/>
              <a:buAutoNum type="arabicPeriod"/>
            </a:pPr>
            <a:r>
              <a:rPr lang="en-US" dirty="0" err="1"/>
              <a:t>ConfigMaps</a:t>
            </a:r>
            <a:endParaRPr lang="en-US" dirty="0"/>
          </a:p>
          <a:p>
            <a:pPr marL="812800" lvl="1" indent="-342900">
              <a:buFont typeface="+mj-lt"/>
              <a:buAutoNum type="arabicPeriod"/>
            </a:pPr>
            <a:r>
              <a:rPr lang="en-US" dirty="0"/>
              <a:t>Deployments</a:t>
            </a:r>
          </a:p>
          <a:p>
            <a:pPr marL="812800" lvl="1" indent="-342900">
              <a:buFont typeface="+mj-lt"/>
              <a:buAutoNum type="arabicPeriod"/>
            </a:pPr>
            <a:r>
              <a:rPr lang="en-US" dirty="0"/>
              <a:t>Services</a:t>
            </a:r>
          </a:p>
          <a:p>
            <a:pPr lvl="1"/>
            <a:endParaRPr lang="en-US" dirty="0"/>
          </a:p>
          <a:p>
            <a:r>
              <a:rPr lang="en-US" dirty="0"/>
              <a:t>To port the application to Kubernetes; we need to create K8s spec files for these resources. </a:t>
            </a:r>
          </a:p>
        </p:txBody>
      </p:sp>
    </p:spTree>
    <p:extLst>
      <p:ext uri="{BB962C8B-B14F-4D97-AF65-F5344CB8AC3E}">
        <p14:creationId xmlns:p14="http://schemas.microsoft.com/office/powerpoint/2010/main" val="2851300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4AA08-8CA4-8749-A244-6CFBBA7C7BB1}"/>
              </a:ext>
            </a:extLst>
          </p:cNvPr>
          <p:cNvSpPr>
            <a:spLocks noGrp="1"/>
          </p:cNvSpPr>
          <p:nvPr>
            <p:ph type="title"/>
          </p:nvPr>
        </p:nvSpPr>
        <p:spPr/>
        <p:txBody>
          <a:bodyPr/>
          <a:lstStyle/>
          <a:p>
            <a:r>
              <a:rPr lang="en-US" dirty="0" err="1"/>
              <a:t>ConfigMaps</a:t>
            </a:r>
            <a:endParaRPr lang="en-US" dirty="0"/>
          </a:p>
        </p:txBody>
      </p:sp>
      <p:sp>
        <p:nvSpPr>
          <p:cNvPr id="3" name="Content Placeholder 2">
            <a:extLst>
              <a:ext uri="{FF2B5EF4-FFF2-40B4-BE49-F238E27FC236}">
                <a16:creationId xmlns:a16="http://schemas.microsoft.com/office/drawing/2014/main" id="{8D26A134-A467-BF4C-AE91-5CD6F97B5AD2}"/>
              </a:ext>
            </a:extLst>
          </p:cNvPr>
          <p:cNvSpPr>
            <a:spLocks noGrp="1"/>
          </p:cNvSpPr>
          <p:nvPr>
            <p:ph idx="1"/>
          </p:nvPr>
        </p:nvSpPr>
        <p:spPr/>
        <p:txBody>
          <a:bodyPr/>
          <a:lstStyle/>
          <a:p>
            <a:r>
              <a:rPr lang="en-US" dirty="0" err="1"/>
              <a:t>ConfigMaps</a:t>
            </a:r>
            <a:r>
              <a:rPr lang="en-US" dirty="0"/>
              <a:t> is used to </a:t>
            </a:r>
            <a:r>
              <a:rPr lang="en-US" b="1" dirty="0"/>
              <a:t>bind</a:t>
            </a:r>
            <a:r>
              <a:rPr lang="en-US" dirty="0"/>
              <a:t> the following to your containers and system components at runtime:</a:t>
            </a:r>
          </a:p>
          <a:p>
            <a:pPr lvl="1"/>
            <a:r>
              <a:rPr lang="en-US" b="1" dirty="0"/>
              <a:t>Configuration files</a:t>
            </a:r>
          </a:p>
          <a:p>
            <a:pPr lvl="1"/>
            <a:r>
              <a:rPr lang="en-US" b="1" dirty="0"/>
              <a:t>Port numbers</a:t>
            </a:r>
          </a:p>
          <a:p>
            <a:pPr lvl="1"/>
            <a:r>
              <a:rPr lang="en-US" b="1" dirty="0"/>
              <a:t>Other configuration artifacts</a:t>
            </a:r>
          </a:p>
          <a:p>
            <a:endParaRPr lang="en-US" dirty="0"/>
          </a:p>
          <a:p>
            <a:r>
              <a:rPr lang="en-US" b="1" dirty="0"/>
              <a:t>Separates configurations</a:t>
            </a:r>
            <a:r>
              <a:rPr lang="en-US" dirty="0"/>
              <a:t> from containers which helps with:</a:t>
            </a:r>
          </a:p>
          <a:p>
            <a:pPr lvl="1"/>
            <a:r>
              <a:rPr lang="en-US" dirty="0"/>
              <a:t>Workload Portability</a:t>
            </a:r>
          </a:p>
          <a:p>
            <a:pPr lvl="1"/>
            <a:r>
              <a:rPr lang="en-US" dirty="0"/>
              <a:t>Ease of change or manage configurations</a:t>
            </a:r>
          </a:p>
          <a:p>
            <a:pPr lvl="1"/>
            <a:r>
              <a:rPr lang="en-US" dirty="0"/>
              <a:t>Prevents hardcoding configurations</a:t>
            </a:r>
          </a:p>
        </p:txBody>
      </p:sp>
    </p:spTree>
    <p:extLst>
      <p:ext uri="{BB962C8B-B14F-4D97-AF65-F5344CB8AC3E}">
        <p14:creationId xmlns:p14="http://schemas.microsoft.com/office/powerpoint/2010/main" val="23771761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err="1"/>
              <a:t>Dockerize</a:t>
            </a:r>
            <a:r>
              <a:rPr lang="en-US" dirty="0"/>
              <a:t> application for Reflex deployment</a:t>
            </a:r>
          </a:p>
          <a:p>
            <a:r>
              <a:rPr lang="en-US" dirty="0"/>
              <a:t>Templatizing for Kubernetes</a:t>
            </a:r>
          </a:p>
          <a:p>
            <a:r>
              <a:rPr lang="en-US" dirty="0"/>
              <a:t>Automate through Reflex Provisioner (Ansible) </a:t>
            </a:r>
          </a:p>
        </p:txBody>
      </p:sp>
    </p:spTree>
    <p:extLst>
      <p:ext uri="{BB962C8B-B14F-4D97-AF65-F5344CB8AC3E}">
        <p14:creationId xmlns:p14="http://schemas.microsoft.com/office/powerpoint/2010/main" val="1723766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B1FFF3-2E95-9D4A-971C-12424AA31F57}"/>
              </a:ext>
            </a:extLst>
          </p:cNvPr>
          <p:cNvSpPr>
            <a:spLocks noGrp="1"/>
          </p:cNvSpPr>
          <p:nvPr>
            <p:ph type="title"/>
          </p:nvPr>
        </p:nvSpPr>
        <p:spPr/>
        <p:txBody>
          <a:bodyPr/>
          <a:lstStyle/>
          <a:p>
            <a:r>
              <a:rPr lang="en-US" dirty="0"/>
              <a:t>Sample Use Case | </a:t>
            </a:r>
            <a:r>
              <a:rPr lang="en-US" dirty="0" err="1"/>
              <a:t>Configmaps</a:t>
            </a:r>
            <a:r>
              <a:rPr lang="en-US" dirty="0"/>
              <a:t> spec snippet (</a:t>
            </a:r>
            <a:r>
              <a:rPr lang="en-US" dirty="0" err="1"/>
              <a:t>nginx-cfg.yml</a:t>
            </a:r>
            <a:r>
              <a:rPr lang="en-US" dirty="0"/>
              <a:t>)</a:t>
            </a:r>
          </a:p>
        </p:txBody>
      </p:sp>
      <p:pic>
        <p:nvPicPr>
          <p:cNvPr id="4" name="Content Placeholder 3">
            <a:extLst>
              <a:ext uri="{FF2B5EF4-FFF2-40B4-BE49-F238E27FC236}">
                <a16:creationId xmlns:a16="http://schemas.microsoft.com/office/drawing/2014/main" id="{38253136-931F-F640-8B8A-680D13C86A70}"/>
              </a:ext>
            </a:extLst>
          </p:cNvPr>
          <p:cNvPicPr>
            <a:picLocks noGrp="1" noChangeAspect="1"/>
          </p:cNvPicPr>
          <p:nvPr>
            <p:ph idx="1"/>
          </p:nvPr>
        </p:nvPicPr>
        <p:blipFill>
          <a:blip r:embed="rId3"/>
          <a:stretch>
            <a:fillRect/>
          </a:stretch>
        </p:blipFill>
        <p:spPr>
          <a:xfrm>
            <a:off x="530592" y="922144"/>
            <a:ext cx="6091781" cy="3530600"/>
          </a:xfrm>
          <a:prstGeom prst="rect">
            <a:avLst/>
          </a:prstGeom>
        </p:spPr>
      </p:pic>
      <p:sp>
        <p:nvSpPr>
          <p:cNvPr id="8" name="Left Arrow 7">
            <a:extLst>
              <a:ext uri="{FF2B5EF4-FFF2-40B4-BE49-F238E27FC236}">
                <a16:creationId xmlns:a16="http://schemas.microsoft.com/office/drawing/2014/main" id="{3F6C6255-50DA-644E-96CB-46CEBFF60114}"/>
              </a:ext>
            </a:extLst>
          </p:cNvPr>
          <p:cNvSpPr/>
          <p:nvPr/>
        </p:nvSpPr>
        <p:spPr>
          <a:xfrm>
            <a:off x="2113156" y="1081669"/>
            <a:ext cx="591015" cy="261610"/>
          </a:xfrm>
          <a:prstGeom prst="leftArrow">
            <a:avLst/>
          </a:prstGeom>
          <a:gradFill>
            <a:gsLst>
              <a:gs pos="50000">
                <a:srgbClr val="0E57C3"/>
              </a:gs>
              <a:gs pos="100000">
                <a:srgbClr val="0948A6"/>
              </a:gs>
              <a:gs pos="0">
                <a:srgbClr val="1365E0"/>
              </a:gs>
            </a:gsLst>
            <a:lin ang="5400000" scaled="0"/>
          </a:gra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Century Gothic" charset="0"/>
              <a:ea typeface="Century Gothic" charset="0"/>
              <a:cs typeface="Century Gothic" charset="0"/>
            </a:endParaRPr>
          </a:p>
        </p:txBody>
      </p:sp>
      <p:grpSp>
        <p:nvGrpSpPr>
          <p:cNvPr id="14" name="Group 13">
            <a:extLst>
              <a:ext uri="{FF2B5EF4-FFF2-40B4-BE49-F238E27FC236}">
                <a16:creationId xmlns:a16="http://schemas.microsoft.com/office/drawing/2014/main" id="{AAFB4EDA-92E3-274B-992D-50AFFD40D3F1}"/>
              </a:ext>
            </a:extLst>
          </p:cNvPr>
          <p:cNvGrpSpPr/>
          <p:nvPr/>
        </p:nvGrpSpPr>
        <p:grpSpPr>
          <a:xfrm>
            <a:off x="1416210" y="3916310"/>
            <a:ext cx="6817514" cy="507001"/>
            <a:chOff x="1416210" y="3916310"/>
            <a:chExt cx="6817514" cy="507001"/>
          </a:xfrm>
        </p:grpSpPr>
        <p:sp>
          <p:nvSpPr>
            <p:cNvPr id="10" name="TextBox 9">
              <a:extLst>
                <a:ext uri="{FF2B5EF4-FFF2-40B4-BE49-F238E27FC236}">
                  <a16:creationId xmlns:a16="http://schemas.microsoft.com/office/drawing/2014/main" id="{AA2E40B3-D330-5740-B116-196916008C5A}"/>
                </a:ext>
              </a:extLst>
            </p:cNvPr>
            <p:cNvSpPr txBox="1"/>
            <p:nvPr/>
          </p:nvSpPr>
          <p:spPr>
            <a:xfrm>
              <a:off x="4230437" y="4115534"/>
              <a:ext cx="4003287" cy="307777"/>
            </a:xfrm>
            <a:prstGeom prst="rect">
              <a:avLst/>
            </a:prstGeom>
            <a:noFill/>
            <a:ln>
              <a:solidFill>
                <a:schemeClr val="accent1"/>
              </a:solidFill>
            </a:ln>
          </p:spPr>
          <p:txBody>
            <a:bodyPr wrap="square" rtlCol="0">
              <a:spAutoFit/>
            </a:bodyPr>
            <a:lstStyle/>
            <a:p>
              <a:r>
                <a:rPr lang="en-US" sz="1400" dirty="0"/>
                <a:t>Metadata is used for filter resources</a:t>
              </a:r>
            </a:p>
          </p:txBody>
        </p:sp>
        <p:cxnSp>
          <p:nvCxnSpPr>
            <p:cNvPr id="11" name="Curved Connector 10">
              <a:extLst>
                <a:ext uri="{FF2B5EF4-FFF2-40B4-BE49-F238E27FC236}">
                  <a16:creationId xmlns:a16="http://schemas.microsoft.com/office/drawing/2014/main" id="{4BB78367-15EA-8542-8E43-9B3427656DD8}"/>
                </a:ext>
              </a:extLst>
            </p:cNvPr>
            <p:cNvCxnSpPr>
              <a:cxnSpLocks/>
            </p:cNvCxnSpPr>
            <p:nvPr/>
          </p:nvCxnSpPr>
          <p:spPr>
            <a:xfrm rot="10800000">
              <a:off x="1416210" y="3916310"/>
              <a:ext cx="2814227" cy="274824"/>
            </a:xfrm>
            <a:prstGeom prst="curvedConnector3">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grpSp>
        <p:nvGrpSpPr>
          <p:cNvPr id="32" name="Group 31">
            <a:extLst>
              <a:ext uri="{FF2B5EF4-FFF2-40B4-BE49-F238E27FC236}">
                <a16:creationId xmlns:a16="http://schemas.microsoft.com/office/drawing/2014/main" id="{1C713079-28A4-6A48-A436-1C7257F81676}"/>
              </a:ext>
            </a:extLst>
          </p:cNvPr>
          <p:cNvGrpSpPr/>
          <p:nvPr/>
        </p:nvGrpSpPr>
        <p:grpSpPr>
          <a:xfrm>
            <a:off x="1717370" y="1550429"/>
            <a:ext cx="6764745" cy="2572424"/>
            <a:chOff x="1717370" y="1550429"/>
            <a:chExt cx="6764745" cy="2572424"/>
          </a:xfrm>
        </p:grpSpPr>
        <p:pic>
          <p:nvPicPr>
            <p:cNvPr id="17" name="Picture 16">
              <a:extLst>
                <a:ext uri="{FF2B5EF4-FFF2-40B4-BE49-F238E27FC236}">
                  <a16:creationId xmlns:a16="http://schemas.microsoft.com/office/drawing/2014/main" id="{E7B79CFF-ACE0-F844-9658-CEB9D183DF87}"/>
                </a:ext>
              </a:extLst>
            </p:cNvPr>
            <p:cNvPicPr>
              <a:picLocks noChangeAspect="1"/>
            </p:cNvPicPr>
            <p:nvPr/>
          </p:nvPicPr>
          <p:blipFill>
            <a:blip r:embed="rId4"/>
            <a:stretch>
              <a:fillRect/>
            </a:stretch>
          </p:blipFill>
          <p:spPr>
            <a:xfrm>
              <a:off x="5413826" y="1781061"/>
              <a:ext cx="3068289" cy="1168352"/>
            </a:xfrm>
            <a:prstGeom prst="rect">
              <a:avLst/>
            </a:prstGeom>
            <a:solidFill>
              <a:schemeClr val="bg1"/>
            </a:solidFill>
            <a:ln>
              <a:solidFill>
                <a:schemeClr val="accent1"/>
              </a:solidFill>
            </a:ln>
          </p:spPr>
        </p:pic>
        <p:cxnSp>
          <p:nvCxnSpPr>
            <p:cNvPr id="21" name="Curved Connector 20">
              <a:extLst>
                <a:ext uri="{FF2B5EF4-FFF2-40B4-BE49-F238E27FC236}">
                  <a16:creationId xmlns:a16="http://schemas.microsoft.com/office/drawing/2014/main" id="{6C5E43D0-9207-B24A-95D2-2CFFD9941382}"/>
                </a:ext>
              </a:extLst>
            </p:cNvPr>
            <p:cNvCxnSpPr>
              <a:cxnSpLocks/>
            </p:cNvCxnSpPr>
            <p:nvPr/>
          </p:nvCxnSpPr>
          <p:spPr>
            <a:xfrm rot="10800000" flipV="1">
              <a:off x="1784199" y="2454440"/>
              <a:ext cx="4583148" cy="1668413"/>
            </a:xfrm>
            <a:prstGeom prst="curvedConnector3">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5CD8B470-F993-394E-895F-3CF4A7C9614B}"/>
                </a:ext>
              </a:extLst>
            </p:cNvPr>
            <p:cNvCxnSpPr>
              <a:cxnSpLocks/>
            </p:cNvCxnSpPr>
            <p:nvPr/>
          </p:nvCxnSpPr>
          <p:spPr>
            <a:xfrm rot="10800000">
              <a:off x="1717370" y="1623582"/>
              <a:ext cx="4649977" cy="1207149"/>
            </a:xfrm>
            <a:prstGeom prst="curvedConnector3">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31" name="TextBox 30">
              <a:extLst>
                <a:ext uri="{FF2B5EF4-FFF2-40B4-BE49-F238E27FC236}">
                  <a16:creationId xmlns:a16="http://schemas.microsoft.com/office/drawing/2014/main" id="{4B5F8D1D-3934-0A4C-BED8-F9388BBC0F6E}"/>
                </a:ext>
              </a:extLst>
            </p:cNvPr>
            <p:cNvSpPr txBox="1"/>
            <p:nvPr/>
          </p:nvSpPr>
          <p:spPr>
            <a:xfrm>
              <a:off x="5344561" y="1550429"/>
              <a:ext cx="1767559" cy="261610"/>
            </a:xfrm>
            <a:prstGeom prst="rect">
              <a:avLst/>
            </a:prstGeom>
            <a:noFill/>
          </p:spPr>
          <p:txBody>
            <a:bodyPr wrap="square" rtlCol="0">
              <a:spAutoFit/>
            </a:bodyPr>
            <a:lstStyle/>
            <a:p>
              <a:r>
                <a:rPr lang="en-US" sz="1050" b="1" dirty="0" err="1"/>
                <a:t>nginx-dep.yml</a:t>
              </a:r>
              <a:endParaRPr lang="en-US" sz="1050" b="1" dirty="0"/>
            </a:p>
          </p:txBody>
        </p:sp>
      </p:grpSp>
    </p:spTree>
    <p:extLst>
      <p:ext uri="{BB962C8B-B14F-4D97-AF65-F5344CB8AC3E}">
        <p14:creationId xmlns:p14="http://schemas.microsoft.com/office/powerpoint/2010/main" val="31408005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0347-7758-CB48-9E5D-5115420FCA0D}"/>
              </a:ext>
            </a:extLst>
          </p:cNvPr>
          <p:cNvSpPr>
            <a:spLocks noGrp="1"/>
          </p:cNvSpPr>
          <p:nvPr>
            <p:ph type="title"/>
          </p:nvPr>
        </p:nvSpPr>
        <p:spPr/>
        <p:txBody>
          <a:bodyPr/>
          <a:lstStyle/>
          <a:p>
            <a:r>
              <a:rPr lang="en-US" dirty="0"/>
              <a:t>Deployments Resource</a:t>
            </a:r>
          </a:p>
        </p:txBody>
      </p:sp>
      <p:sp>
        <p:nvSpPr>
          <p:cNvPr id="3" name="Content Placeholder 2">
            <a:extLst>
              <a:ext uri="{FF2B5EF4-FFF2-40B4-BE49-F238E27FC236}">
                <a16:creationId xmlns:a16="http://schemas.microsoft.com/office/drawing/2014/main" id="{EB2F58E9-5E2A-3148-A3E7-42651E719D75}"/>
              </a:ext>
            </a:extLst>
          </p:cNvPr>
          <p:cNvSpPr>
            <a:spLocks noGrp="1"/>
          </p:cNvSpPr>
          <p:nvPr>
            <p:ph idx="1"/>
          </p:nvPr>
        </p:nvSpPr>
        <p:spPr/>
        <p:txBody>
          <a:bodyPr/>
          <a:lstStyle/>
          <a:p>
            <a:r>
              <a:rPr lang="en-US" dirty="0"/>
              <a:t>Is used to describe and ensure a desired state of your application.</a:t>
            </a:r>
          </a:p>
          <a:p>
            <a:endParaRPr lang="en-US" dirty="0"/>
          </a:p>
          <a:p>
            <a:r>
              <a:rPr lang="en-US" dirty="0"/>
              <a:t>Can control or change the actual state to desired at a controlled rate.</a:t>
            </a:r>
          </a:p>
          <a:p>
            <a:endParaRPr lang="en-US" dirty="0"/>
          </a:p>
          <a:p>
            <a:r>
              <a:rPr lang="en-US" dirty="0" err="1">
                <a:latin typeface="Monaco" pitchFamily="2" charset="77"/>
              </a:rPr>
              <a:t>kubectl</a:t>
            </a:r>
            <a:r>
              <a:rPr lang="en-US" dirty="0">
                <a:latin typeface="Monaco" pitchFamily="2" charset="77"/>
              </a:rPr>
              <a:t> create –f </a:t>
            </a:r>
            <a:r>
              <a:rPr lang="en-US" dirty="0" err="1">
                <a:latin typeface="Monaco" pitchFamily="2" charset="77"/>
              </a:rPr>
              <a:t>nginx-dep.yml</a:t>
            </a:r>
            <a:endParaRPr lang="en-US" dirty="0">
              <a:latin typeface="Monaco" pitchFamily="2" charset="77"/>
            </a:endParaRPr>
          </a:p>
          <a:p>
            <a:endParaRPr lang="en-US" dirty="0">
              <a:latin typeface="Monaco" pitchFamily="2" charset="77"/>
            </a:endParaRPr>
          </a:p>
          <a:p>
            <a:r>
              <a:rPr lang="en-US" dirty="0" err="1">
                <a:latin typeface="Monaco" pitchFamily="2" charset="77"/>
              </a:rPr>
              <a:t>kubectl</a:t>
            </a:r>
            <a:r>
              <a:rPr lang="en-US" dirty="0">
                <a:latin typeface="Monaco" pitchFamily="2" charset="77"/>
              </a:rPr>
              <a:t> get deployments</a:t>
            </a:r>
          </a:p>
          <a:p>
            <a:endParaRPr lang="en-US" dirty="0">
              <a:latin typeface="Monaco" pitchFamily="2" charset="77"/>
            </a:endParaRPr>
          </a:p>
          <a:p>
            <a:r>
              <a:rPr lang="en-US" dirty="0" err="1">
                <a:latin typeface="Monaco" pitchFamily="2" charset="77"/>
              </a:rPr>
              <a:t>kubectl</a:t>
            </a:r>
            <a:r>
              <a:rPr lang="en-US" dirty="0">
                <a:latin typeface="Monaco" pitchFamily="2" charset="77"/>
              </a:rPr>
              <a:t> describe deployments</a:t>
            </a:r>
          </a:p>
        </p:txBody>
      </p:sp>
    </p:spTree>
    <p:extLst>
      <p:ext uri="{BB962C8B-B14F-4D97-AF65-F5344CB8AC3E}">
        <p14:creationId xmlns:p14="http://schemas.microsoft.com/office/powerpoint/2010/main" val="3965997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E9082-E492-0746-9FC7-6D786F7AB558}"/>
              </a:ext>
            </a:extLst>
          </p:cNvPr>
          <p:cNvSpPr>
            <a:spLocks noGrp="1"/>
          </p:cNvSpPr>
          <p:nvPr>
            <p:ph type="title"/>
          </p:nvPr>
        </p:nvSpPr>
        <p:spPr/>
        <p:txBody>
          <a:bodyPr/>
          <a:lstStyle/>
          <a:p>
            <a:r>
              <a:rPr lang="en-US" dirty="0"/>
              <a:t>Deployment Spec</a:t>
            </a:r>
          </a:p>
        </p:txBody>
      </p:sp>
      <p:pic>
        <p:nvPicPr>
          <p:cNvPr id="4" name="Content Placeholder 3">
            <a:extLst>
              <a:ext uri="{FF2B5EF4-FFF2-40B4-BE49-F238E27FC236}">
                <a16:creationId xmlns:a16="http://schemas.microsoft.com/office/drawing/2014/main" id="{8E1631F3-4C1F-B147-BB13-CF8C57DF3280}"/>
              </a:ext>
            </a:extLst>
          </p:cNvPr>
          <p:cNvPicPr>
            <a:picLocks noGrp="1" noChangeAspect="1"/>
          </p:cNvPicPr>
          <p:nvPr>
            <p:ph idx="1"/>
          </p:nvPr>
        </p:nvPicPr>
        <p:blipFill>
          <a:blip r:embed="rId2"/>
          <a:stretch>
            <a:fillRect/>
          </a:stretch>
        </p:blipFill>
        <p:spPr>
          <a:xfrm>
            <a:off x="3247974" y="64275"/>
            <a:ext cx="2918650" cy="5037288"/>
          </a:xfrm>
          <a:prstGeom prst="rect">
            <a:avLst/>
          </a:prstGeom>
        </p:spPr>
      </p:pic>
      <p:sp>
        <p:nvSpPr>
          <p:cNvPr id="7" name="TextBox 6">
            <a:extLst>
              <a:ext uri="{FF2B5EF4-FFF2-40B4-BE49-F238E27FC236}">
                <a16:creationId xmlns:a16="http://schemas.microsoft.com/office/drawing/2014/main" id="{B80C48CB-364E-254A-A1FB-929698D43180}"/>
              </a:ext>
            </a:extLst>
          </p:cNvPr>
          <p:cNvSpPr txBox="1"/>
          <p:nvPr/>
        </p:nvSpPr>
        <p:spPr>
          <a:xfrm>
            <a:off x="6389648" y="64275"/>
            <a:ext cx="2274849" cy="253916"/>
          </a:xfrm>
          <a:prstGeom prst="rect">
            <a:avLst/>
          </a:prstGeom>
          <a:noFill/>
          <a:ln>
            <a:solidFill>
              <a:schemeClr val="accent5"/>
            </a:solidFill>
          </a:ln>
        </p:spPr>
        <p:txBody>
          <a:bodyPr wrap="square" rtlCol="0">
            <a:spAutoFit/>
          </a:bodyPr>
          <a:lstStyle/>
          <a:p>
            <a:r>
              <a:rPr lang="en-US" sz="1050" dirty="0"/>
              <a:t>Kind of Resource</a:t>
            </a:r>
          </a:p>
        </p:txBody>
      </p:sp>
      <p:cxnSp>
        <p:nvCxnSpPr>
          <p:cNvPr id="9" name="Curved Connector 8">
            <a:extLst>
              <a:ext uri="{FF2B5EF4-FFF2-40B4-BE49-F238E27FC236}">
                <a16:creationId xmlns:a16="http://schemas.microsoft.com/office/drawing/2014/main" id="{E90A415D-BDE7-4A40-AF69-466911B7DF55}"/>
              </a:ext>
            </a:extLst>
          </p:cNvPr>
          <p:cNvCxnSpPr>
            <a:cxnSpLocks/>
            <a:stCxn id="7" idx="1"/>
          </p:cNvCxnSpPr>
          <p:nvPr/>
        </p:nvCxnSpPr>
        <p:spPr>
          <a:xfrm rot="10800000" flipV="1">
            <a:off x="4036744" y="191233"/>
            <a:ext cx="2352905" cy="26932"/>
          </a:xfrm>
          <a:prstGeom prst="curvedConnector3">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B02F3C4C-4A37-F346-A1F0-605EC91A6A05}"/>
              </a:ext>
            </a:extLst>
          </p:cNvPr>
          <p:cNvSpPr txBox="1"/>
          <p:nvPr/>
        </p:nvSpPr>
        <p:spPr>
          <a:xfrm>
            <a:off x="6389648" y="481328"/>
            <a:ext cx="2274849" cy="253916"/>
          </a:xfrm>
          <a:prstGeom prst="rect">
            <a:avLst/>
          </a:prstGeom>
          <a:noFill/>
          <a:ln>
            <a:solidFill>
              <a:schemeClr val="accent5"/>
            </a:solidFill>
          </a:ln>
        </p:spPr>
        <p:txBody>
          <a:bodyPr wrap="square" rtlCol="0">
            <a:spAutoFit/>
          </a:bodyPr>
          <a:lstStyle/>
          <a:p>
            <a:r>
              <a:rPr lang="en-US" sz="1050" dirty="0"/>
              <a:t>Name of Deployment Resource</a:t>
            </a:r>
          </a:p>
        </p:txBody>
      </p:sp>
      <p:cxnSp>
        <p:nvCxnSpPr>
          <p:cNvPr id="12" name="Curved Connector 11">
            <a:extLst>
              <a:ext uri="{FF2B5EF4-FFF2-40B4-BE49-F238E27FC236}">
                <a16:creationId xmlns:a16="http://schemas.microsoft.com/office/drawing/2014/main" id="{C1923DFB-2902-7C40-88B3-2EC87E03C340}"/>
              </a:ext>
            </a:extLst>
          </p:cNvPr>
          <p:cNvCxnSpPr>
            <a:cxnSpLocks/>
            <a:stCxn id="11" idx="1"/>
          </p:cNvCxnSpPr>
          <p:nvPr/>
        </p:nvCxnSpPr>
        <p:spPr>
          <a:xfrm rot="10800000">
            <a:off x="3858322" y="503638"/>
            <a:ext cx="2531326" cy="104649"/>
          </a:xfrm>
          <a:prstGeom prst="curvedConnector3">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A60C3254-2FC0-784D-8627-A4BDA350D7FA}"/>
              </a:ext>
            </a:extLst>
          </p:cNvPr>
          <p:cNvSpPr txBox="1"/>
          <p:nvPr/>
        </p:nvSpPr>
        <p:spPr>
          <a:xfrm>
            <a:off x="6389648" y="893760"/>
            <a:ext cx="2274849" cy="253916"/>
          </a:xfrm>
          <a:prstGeom prst="rect">
            <a:avLst/>
          </a:prstGeom>
          <a:noFill/>
          <a:ln>
            <a:solidFill>
              <a:schemeClr val="accent5"/>
            </a:solidFill>
          </a:ln>
        </p:spPr>
        <p:txBody>
          <a:bodyPr wrap="square" rtlCol="0">
            <a:spAutoFit/>
          </a:bodyPr>
          <a:lstStyle/>
          <a:p>
            <a:r>
              <a:rPr lang="en-US" sz="1050" dirty="0"/>
              <a:t>Used for filtering</a:t>
            </a:r>
          </a:p>
        </p:txBody>
      </p:sp>
      <p:cxnSp>
        <p:nvCxnSpPr>
          <p:cNvPr id="15" name="Curved Connector 14">
            <a:extLst>
              <a:ext uri="{FF2B5EF4-FFF2-40B4-BE49-F238E27FC236}">
                <a16:creationId xmlns:a16="http://schemas.microsoft.com/office/drawing/2014/main" id="{C015B296-91C7-DC43-ACC1-CE41C805A0CE}"/>
              </a:ext>
            </a:extLst>
          </p:cNvPr>
          <p:cNvCxnSpPr>
            <a:cxnSpLocks/>
            <a:stCxn id="14" idx="1"/>
          </p:cNvCxnSpPr>
          <p:nvPr/>
        </p:nvCxnSpPr>
        <p:spPr>
          <a:xfrm rot="10800000">
            <a:off x="4036744" y="712944"/>
            <a:ext cx="2352904" cy="307775"/>
          </a:xfrm>
          <a:prstGeom prst="curvedConnector3">
            <a:avLst/>
          </a:prstGeom>
          <a:ln w="9525" cmpd="sng">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9B72148-8209-A54C-87B2-206F2E94E162}"/>
              </a:ext>
            </a:extLst>
          </p:cNvPr>
          <p:cNvSpPr txBox="1"/>
          <p:nvPr/>
        </p:nvSpPr>
        <p:spPr>
          <a:xfrm>
            <a:off x="6498369" y="1199036"/>
            <a:ext cx="2274849" cy="415498"/>
          </a:xfrm>
          <a:prstGeom prst="rect">
            <a:avLst/>
          </a:prstGeom>
          <a:noFill/>
          <a:ln>
            <a:solidFill>
              <a:schemeClr val="accent5"/>
            </a:solidFill>
          </a:ln>
        </p:spPr>
        <p:txBody>
          <a:bodyPr wrap="square" rtlCol="0">
            <a:spAutoFit/>
          </a:bodyPr>
          <a:lstStyle/>
          <a:p>
            <a:r>
              <a:rPr lang="en-US" sz="1050" dirty="0"/>
              <a:t>Running 2 containers in this deployment</a:t>
            </a:r>
          </a:p>
        </p:txBody>
      </p:sp>
      <p:cxnSp>
        <p:nvCxnSpPr>
          <p:cNvPr id="18" name="Curved Connector 17">
            <a:extLst>
              <a:ext uri="{FF2B5EF4-FFF2-40B4-BE49-F238E27FC236}">
                <a16:creationId xmlns:a16="http://schemas.microsoft.com/office/drawing/2014/main" id="{05057796-B476-434D-9445-87EF54E39329}"/>
              </a:ext>
            </a:extLst>
          </p:cNvPr>
          <p:cNvCxnSpPr>
            <a:cxnSpLocks/>
            <a:stCxn id="17" idx="1"/>
          </p:cNvCxnSpPr>
          <p:nvPr/>
        </p:nvCxnSpPr>
        <p:spPr>
          <a:xfrm rot="10800000">
            <a:off x="3928025" y="1003981"/>
            <a:ext cx="2570345" cy="402805"/>
          </a:xfrm>
          <a:prstGeom prst="curvedConnector3">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id="{2376691E-87C7-DD4E-A83D-B6F447BF894F}"/>
              </a:ext>
            </a:extLst>
          </p:cNvPr>
          <p:cNvSpPr txBox="1"/>
          <p:nvPr/>
        </p:nvSpPr>
        <p:spPr>
          <a:xfrm>
            <a:off x="6498368" y="1758379"/>
            <a:ext cx="2274849" cy="577081"/>
          </a:xfrm>
          <a:prstGeom prst="rect">
            <a:avLst/>
          </a:prstGeom>
          <a:noFill/>
          <a:ln>
            <a:solidFill>
              <a:schemeClr val="accent5"/>
            </a:solidFill>
          </a:ln>
        </p:spPr>
        <p:txBody>
          <a:bodyPr wrap="square" rtlCol="0">
            <a:spAutoFit/>
          </a:bodyPr>
          <a:lstStyle/>
          <a:p>
            <a:r>
              <a:rPr lang="en-US" sz="1050" dirty="0"/>
              <a:t>Used to control the nodes on which the container should be launched</a:t>
            </a:r>
          </a:p>
        </p:txBody>
      </p:sp>
      <p:cxnSp>
        <p:nvCxnSpPr>
          <p:cNvPr id="20" name="Curved Connector 19">
            <a:extLst>
              <a:ext uri="{FF2B5EF4-FFF2-40B4-BE49-F238E27FC236}">
                <a16:creationId xmlns:a16="http://schemas.microsoft.com/office/drawing/2014/main" id="{6F519A01-4094-6140-9CCB-4BFD0623978D}"/>
              </a:ext>
            </a:extLst>
          </p:cNvPr>
          <p:cNvCxnSpPr>
            <a:cxnSpLocks/>
            <a:stCxn id="19" idx="1"/>
          </p:cNvCxnSpPr>
          <p:nvPr/>
        </p:nvCxnSpPr>
        <p:spPr>
          <a:xfrm rot="10800000">
            <a:off x="4493942" y="1816670"/>
            <a:ext cx="2004427" cy="230250"/>
          </a:xfrm>
          <a:prstGeom prst="curvedConnector3">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cxnSp>
        <p:nvCxnSpPr>
          <p:cNvPr id="23" name="Curved Connector 22">
            <a:extLst>
              <a:ext uri="{FF2B5EF4-FFF2-40B4-BE49-F238E27FC236}">
                <a16:creationId xmlns:a16="http://schemas.microsoft.com/office/drawing/2014/main" id="{700E4081-0764-434A-B94C-817828753D66}"/>
              </a:ext>
            </a:extLst>
          </p:cNvPr>
          <p:cNvCxnSpPr>
            <a:cxnSpLocks/>
            <a:stCxn id="14" idx="1"/>
          </p:cNvCxnSpPr>
          <p:nvPr/>
        </p:nvCxnSpPr>
        <p:spPr>
          <a:xfrm rot="10800000" flipV="1">
            <a:off x="4106440" y="1020718"/>
            <a:ext cx="2283209" cy="447056"/>
          </a:xfrm>
          <a:prstGeom prst="curvedConnector3">
            <a:avLst>
              <a:gd name="adj1" fmla="val 84677"/>
            </a:avLst>
          </a:prstGeom>
          <a:ln w="9525" cmpd="sng">
            <a:solidFill>
              <a:schemeClr val="tx1"/>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27" name="TextBox 26">
            <a:extLst>
              <a:ext uri="{FF2B5EF4-FFF2-40B4-BE49-F238E27FC236}">
                <a16:creationId xmlns:a16="http://schemas.microsoft.com/office/drawing/2014/main" id="{F14E8780-BF83-7C4D-BF97-E6D02C065B2A}"/>
              </a:ext>
            </a:extLst>
          </p:cNvPr>
          <p:cNvSpPr txBox="1"/>
          <p:nvPr/>
        </p:nvSpPr>
        <p:spPr>
          <a:xfrm>
            <a:off x="6166624" y="3453721"/>
            <a:ext cx="2274849" cy="253916"/>
          </a:xfrm>
          <a:prstGeom prst="rect">
            <a:avLst/>
          </a:prstGeom>
          <a:noFill/>
          <a:ln>
            <a:solidFill>
              <a:schemeClr val="accent5"/>
            </a:solidFill>
          </a:ln>
        </p:spPr>
        <p:txBody>
          <a:bodyPr wrap="square" rtlCol="0">
            <a:spAutoFit/>
          </a:bodyPr>
          <a:lstStyle/>
          <a:p>
            <a:r>
              <a:rPr lang="en-US" sz="1050" dirty="0"/>
              <a:t>Referring to </a:t>
            </a:r>
            <a:r>
              <a:rPr lang="en-US" sz="1050" dirty="0" err="1"/>
              <a:t>configmap</a:t>
            </a:r>
            <a:r>
              <a:rPr lang="en-US" sz="1050" dirty="0"/>
              <a:t> </a:t>
            </a:r>
          </a:p>
        </p:txBody>
      </p:sp>
      <p:cxnSp>
        <p:nvCxnSpPr>
          <p:cNvPr id="28" name="Curved Connector 27">
            <a:extLst>
              <a:ext uri="{FF2B5EF4-FFF2-40B4-BE49-F238E27FC236}">
                <a16:creationId xmlns:a16="http://schemas.microsoft.com/office/drawing/2014/main" id="{423D6B3B-490E-FD40-A33E-7E62918F8273}"/>
              </a:ext>
            </a:extLst>
          </p:cNvPr>
          <p:cNvCxnSpPr>
            <a:cxnSpLocks/>
            <a:stCxn id="27" idx="1"/>
          </p:cNvCxnSpPr>
          <p:nvPr/>
        </p:nvCxnSpPr>
        <p:spPr>
          <a:xfrm rot="10800000" flipV="1">
            <a:off x="4340620" y="3580679"/>
            <a:ext cx="1826005" cy="691162"/>
          </a:xfrm>
          <a:prstGeom prst="curvedConnector3">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683896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A6813-095D-E041-86D5-49BC76F97F2D}"/>
              </a:ext>
            </a:extLst>
          </p:cNvPr>
          <p:cNvSpPr>
            <a:spLocks noGrp="1"/>
          </p:cNvSpPr>
          <p:nvPr>
            <p:ph type="title"/>
          </p:nvPr>
        </p:nvSpPr>
        <p:spPr/>
        <p:txBody>
          <a:bodyPr/>
          <a:lstStyle/>
          <a:p>
            <a:r>
              <a:rPr lang="en-US" dirty="0"/>
              <a:t>Services Resource</a:t>
            </a:r>
          </a:p>
        </p:txBody>
      </p:sp>
      <p:sp>
        <p:nvSpPr>
          <p:cNvPr id="3" name="Content Placeholder 2">
            <a:extLst>
              <a:ext uri="{FF2B5EF4-FFF2-40B4-BE49-F238E27FC236}">
                <a16:creationId xmlns:a16="http://schemas.microsoft.com/office/drawing/2014/main" id="{DD4809AC-3D82-E54E-AEB1-95A2BB139CC5}"/>
              </a:ext>
            </a:extLst>
          </p:cNvPr>
          <p:cNvSpPr>
            <a:spLocks noGrp="1"/>
          </p:cNvSpPr>
          <p:nvPr>
            <p:ph idx="1"/>
          </p:nvPr>
        </p:nvSpPr>
        <p:spPr/>
        <p:txBody>
          <a:bodyPr/>
          <a:lstStyle/>
          <a:p>
            <a:r>
              <a:rPr lang="en-IN" dirty="0"/>
              <a:t>an abstraction which defines a logical set of Pods and a policy by which to access them - sometimes called a micro-service.</a:t>
            </a:r>
          </a:p>
          <a:p>
            <a:endParaRPr lang="en-IN" dirty="0"/>
          </a:p>
          <a:p>
            <a:endParaRPr lang="en-US" dirty="0"/>
          </a:p>
        </p:txBody>
      </p:sp>
    </p:spTree>
    <p:extLst>
      <p:ext uri="{BB962C8B-B14F-4D97-AF65-F5344CB8AC3E}">
        <p14:creationId xmlns:p14="http://schemas.microsoft.com/office/powerpoint/2010/main" val="3226666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F6E6D-92E0-DA49-AAA6-F24F073F5BAB}"/>
              </a:ext>
            </a:extLst>
          </p:cNvPr>
          <p:cNvSpPr>
            <a:spLocks noGrp="1"/>
          </p:cNvSpPr>
          <p:nvPr>
            <p:ph type="title"/>
          </p:nvPr>
        </p:nvSpPr>
        <p:spPr/>
        <p:txBody>
          <a:bodyPr/>
          <a:lstStyle/>
          <a:p>
            <a:r>
              <a:rPr lang="en-US" dirty="0"/>
              <a:t>Services Spec</a:t>
            </a:r>
          </a:p>
        </p:txBody>
      </p:sp>
      <p:pic>
        <p:nvPicPr>
          <p:cNvPr id="4" name="Content Placeholder 3">
            <a:extLst>
              <a:ext uri="{FF2B5EF4-FFF2-40B4-BE49-F238E27FC236}">
                <a16:creationId xmlns:a16="http://schemas.microsoft.com/office/drawing/2014/main" id="{2F1C209E-7A4C-A74D-8C33-DFAC3E4F87EA}"/>
              </a:ext>
            </a:extLst>
          </p:cNvPr>
          <p:cNvPicPr>
            <a:picLocks noGrp="1" noChangeAspect="1"/>
          </p:cNvPicPr>
          <p:nvPr>
            <p:ph idx="1"/>
          </p:nvPr>
        </p:nvPicPr>
        <p:blipFill>
          <a:blip r:embed="rId2"/>
          <a:stretch>
            <a:fillRect/>
          </a:stretch>
        </p:blipFill>
        <p:spPr>
          <a:xfrm>
            <a:off x="850628" y="789105"/>
            <a:ext cx="2641600" cy="3340100"/>
          </a:xfrm>
          <a:prstGeom prst="rect">
            <a:avLst/>
          </a:prstGeom>
        </p:spPr>
      </p:pic>
      <p:grpSp>
        <p:nvGrpSpPr>
          <p:cNvPr id="12" name="Group 11">
            <a:extLst>
              <a:ext uri="{FF2B5EF4-FFF2-40B4-BE49-F238E27FC236}">
                <a16:creationId xmlns:a16="http://schemas.microsoft.com/office/drawing/2014/main" id="{E74E0E65-994A-9947-83ED-907C36B71468}"/>
              </a:ext>
            </a:extLst>
          </p:cNvPr>
          <p:cNvGrpSpPr/>
          <p:nvPr/>
        </p:nvGrpSpPr>
        <p:grpSpPr>
          <a:xfrm>
            <a:off x="2352907" y="2018610"/>
            <a:ext cx="5856287" cy="471528"/>
            <a:chOff x="2230243" y="3060834"/>
            <a:chExt cx="5856287" cy="471528"/>
          </a:xfrm>
        </p:grpSpPr>
        <p:sp>
          <p:nvSpPr>
            <p:cNvPr id="5" name="TextBox 4">
              <a:extLst>
                <a:ext uri="{FF2B5EF4-FFF2-40B4-BE49-F238E27FC236}">
                  <a16:creationId xmlns:a16="http://schemas.microsoft.com/office/drawing/2014/main" id="{D35D22F9-F3A4-FB48-A6FB-97E3B429F95E}"/>
                </a:ext>
              </a:extLst>
            </p:cNvPr>
            <p:cNvSpPr txBox="1"/>
            <p:nvPr/>
          </p:nvSpPr>
          <p:spPr>
            <a:xfrm>
              <a:off x="5599807" y="3278446"/>
              <a:ext cx="2486723" cy="253916"/>
            </a:xfrm>
            <a:prstGeom prst="rect">
              <a:avLst/>
            </a:prstGeom>
            <a:noFill/>
            <a:ln>
              <a:solidFill>
                <a:schemeClr val="accent5"/>
              </a:solidFill>
            </a:ln>
          </p:spPr>
          <p:txBody>
            <a:bodyPr wrap="square" rtlCol="0">
              <a:spAutoFit/>
            </a:bodyPr>
            <a:lstStyle/>
            <a:p>
              <a:r>
                <a:rPr lang="en-US" sz="1050" dirty="0"/>
                <a:t>Service resource metadata</a:t>
              </a:r>
            </a:p>
          </p:txBody>
        </p:sp>
        <p:cxnSp>
          <p:nvCxnSpPr>
            <p:cNvPr id="6" name="Curved Connector 5">
              <a:extLst>
                <a:ext uri="{FF2B5EF4-FFF2-40B4-BE49-F238E27FC236}">
                  <a16:creationId xmlns:a16="http://schemas.microsoft.com/office/drawing/2014/main" id="{624A9499-0F93-7C4C-B7A8-CC23EEB6CD48}"/>
                </a:ext>
              </a:extLst>
            </p:cNvPr>
            <p:cNvCxnSpPr>
              <a:cxnSpLocks/>
              <a:stCxn id="5" idx="1"/>
            </p:cNvCxnSpPr>
            <p:nvPr/>
          </p:nvCxnSpPr>
          <p:spPr>
            <a:xfrm rot="10800000">
              <a:off x="2230243" y="3060834"/>
              <a:ext cx="3369564" cy="344570"/>
            </a:xfrm>
            <a:prstGeom prst="curvedConnector3">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1" name="Group 10">
            <a:extLst>
              <a:ext uri="{FF2B5EF4-FFF2-40B4-BE49-F238E27FC236}">
                <a16:creationId xmlns:a16="http://schemas.microsoft.com/office/drawing/2014/main" id="{EDFA5CF1-5C1E-794A-9C2E-8434D66B48C1}"/>
              </a:ext>
            </a:extLst>
          </p:cNvPr>
          <p:cNvGrpSpPr/>
          <p:nvPr/>
        </p:nvGrpSpPr>
        <p:grpSpPr>
          <a:xfrm>
            <a:off x="3492231" y="2843562"/>
            <a:ext cx="4716963" cy="1236987"/>
            <a:chOff x="3492231" y="2843562"/>
            <a:chExt cx="4716963" cy="1236987"/>
          </a:xfrm>
        </p:grpSpPr>
        <p:sp>
          <p:nvSpPr>
            <p:cNvPr id="7" name="TextBox 6">
              <a:extLst>
                <a:ext uri="{FF2B5EF4-FFF2-40B4-BE49-F238E27FC236}">
                  <a16:creationId xmlns:a16="http://schemas.microsoft.com/office/drawing/2014/main" id="{C86D4C82-F026-954E-9D51-9A7670808B23}"/>
                </a:ext>
              </a:extLst>
            </p:cNvPr>
            <p:cNvSpPr txBox="1"/>
            <p:nvPr/>
          </p:nvSpPr>
          <p:spPr>
            <a:xfrm>
              <a:off x="5722471" y="3665051"/>
              <a:ext cx="2486723" cy="415498"/>
            </a:xfrm>
            <a:prstGeom prst="rect">
              <a:avLst/>
            </a:prstGeom>
            <a:noFill/>
            <a:ln>
              <a:solidFill>
                <a:schemeClr val="accent5"/>
              </a:solidFill>
            </a:ln>
          </p:spPr>
          <p:txBody>
            <a:bodyPr wrap="square" rtlCol="0">
              <a:spAutoFit/>
            </a:bodyPr>
            <a:lstStyle/>
            <a:p>
              <a:r>
                <a:rPr lang="en-US" sz="1050" dirty="0"/>
                <a:t>Assign fixed IP to Service resource (Optional)</a:t>
              </a:r>
            </a:p>
          </p:txBody>
        </p:sp>
        <p:cxnSp>
          <p:nvCxnSpPr>
            <p:cNvPr id="8" name="Curved Connector 7">
              <a:extLst>
                <a:ext uri="{FF2B5EF4-FFF2-40B4-BE49-F238E27FC236}">
                  <a16:creationId xmlns:a16="http://schemas.microsoft.com/office/drawing/2014/main" id="{6A733E31-3E43-9B4E-AC44-AF9DBBC5AB91}"/>
                </a:ext>
              </a:extLst>
            </p:cNvPr>
            <p:cNvCxnSpPr>
              <a:cxnSpLocks/>
              <a:stCxn id="7" idx="1"/>
            </p:cNvCxnSpPr>
            <p:nvPr/>
          </p:nvCxnSpPr>
          <p:spPr>
            <a:xfrm rot="10800000">
              <a:off x="3492231" y="2843562"/>
              <a:ext cx="2230241" cy="1029239"/>
            </a:xfrm>
            <a:prstGeom prst="curvedConnector3">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grpSp>
      <p:pic>
        <p:nvPicPr>
          <p:cNvPr id="10" name="Picture 9">
            <a:extLst>
              <a:ext uri="{FF2B5EF4-FFF2-40B4-BE49-F238E27FC236}">
                <a16:creationId xmlns:a16="http://schemas.microsoft.com/office/drawing/2014/main" id="{6046437F-503E-3849-BEEA-73035BE3D989}"/>
              </a:ext>
            </a:extLst>
          </p:cNvPr>
          <p:cNvPicPr>
            <a:picLocks noChangeAspect="1"/>
          </p:cNvPicPr>
          <p:nvPr/>
        </p:nvPicPr>
        <p:blipFill>
          <a:blip r:embed="rId3"/>
          <a:stretch>
            <a:fillRect/>
          </a:stretch>
        </p:blipFill>
        <p:spPr>
          <a:xfrm>
            <a:off x="5561194" y="191732"/>
            <a:ext cx="2478836" cy="1418863"/>
          </a:xfrm>
          <a:prstGeom prst="rect">
            <a:avLst/>
          </a:prstGeom>
        </p:spPr>
      </p:pic>
      <p:cxnSp>
        <p:nvCxnSpPr>
          <p:cNvPr id="22" name="Curved Connector 21">
            <a:extLst>
              <a:ext uri="{FF2B5EF4-FFF2-40B4-BE49-F238E27FC236}">
                <a16:creationId xmlns:a16="http://schemas.microsoft.com/office/drawing/2014/main" id="{622BB018-9F0B-FE42-B303-263BB13EB545}"/>
              </a:ext>
            </a:extLst>
          </p:cNvPr>
          <p:cNvCxnSpPr/>
          <p:nvPr/>
        </p:nvCxnSpPr>
        <p:spPr>
          <a:xfrm flipV="1">
            <a:off x="2352907" y="962685"/>
            <a:ext cx="3646449" cy="1618108"/>
          </a:xfrm>
          <a:prstGeom prst="curvedConnector3">
            <a:avLst/>
          </a:prstGeom>
          <a:ln w="9525" cmpd="sng">
            <a:solidFill>
              <a:schemeClr val="accent5"/>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3" name="TextBox 22">
            <a:extLst>
              <a:ext uri="{FF2B5EF4-FFF2-40B4-BE49-F238E27FC236}">
                <a16:creationId xmlns:a16="http://schemas.microsoft.com/office/drawing/2014/main" id="{61F83C83-8850-AC4E-BF1C-E2CEAFFC4A26}"/>
              </a:ext>
            </a:extLst>
          </p:cNvPr>
          <p:cNvSpPr txBox="1"/>
          <p:nvPr/>
        </p:nvSpPr>
        <p:spPr>
          <a:xfrm>
            <a:off x="6800611" y="635620"/>
            <a:ext cx="2243027" cy="246221"/>
          </a:xfrm>
          <a:prstGeom prst="rect">
            <a:avLst/>
          </a:prstGeom>
          <a:noFill/>
        </p:spPr>
        <p:txBody>
          <a:bodyPr wrap="square" rtlCol="0">
            <a:spAutoFit/>
          </a:bodyPr>
          <a:lstStyle/>
          <a:p>
            <a:r>
              <a:rPr lang="en-US" sz="1000" b="1" dirty="0"/>
              <a:t>Referenced in Deployment spec</a:t>
            </a:r>
          </a:p>
        </p:txBody>
      </p:sp>
    </p:spTree>
    <p:extLst>
      <p:ext uri="{BB962C8B-B14F-4D97-AF65-F5344CB8AC3E}">
        <p14:creationId xmlns:p14="http://schemas.microsoft.com/office/powerpoint/2010/main" val="21285019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8B19D-5447-184A-AF37-5BEAC50382D5}"/>
              </a:ext>
            </a:extLst>
          </p:cNvPr>
          <p:cNvSpPr>
            <a:spLocks noGrp="1"/>
          </p:cNvSpPr>
          <p:nvPr>
            <p:ph type="title"/>
          </p:nvPr>
        </p:nvSpPr>
        <p:spPr/>
        <p:txBody>
          <a:bodyPr/>
          <a:lstStyle/>
          <a:p>
            <a:r>
              <a:rPr lang="en-US" dirty="0"/>
              <a:t>Common Kubernetes commands</a:t>
            </a:r>
          </a:p>
        </p:txBody>
      </p:sp>
      <p:sp>
        <p:nvSpPr>
          <p:cNvPr id="3" name="Content Placeholder 2">
            <a:extLst>
              <a:ext uri="{FF2B5EF4-FFF2-40B4-BE49-F238E27FC236}">
                <a16:creationId xmlns:a16="http://schemas.microsoft.com/office/drawing/2014/main" id="{0AED173B-BB2B-774C-A67A-1F0265E14122}"/>
              </a:ext>
            </a:extLst>
          </p:cNvPr>
          <p:cNvSpPr>
            <a:spLocks noGrp="1"/>
          </p:cNvSpPr>
          <p:nvPr>
            <p:ph idx="1"/>
          </p:nvPr>
        </p:nvSpPr>
        <p:spPr/>
        <p:txBody>
          <a:bodyPr/>
          <a:lstStyle/>
          <a:p>
            <a:r>
              <a:rPr lang="en-US" dirty="0" err="1">
                <a:latin typeface="Monaco" pitchFamily="2" charset="77"/>
              </a:rPr>
              <a:t>Kubectl</a:t>
            </a:r>
            <a:r>
              <a:rPr lang="en-US" dirty="0">
                <a:latin typeface="Monaco" pitchFamily="2" charset="77"/>
              </a:rPr>
              <a:t> create –f </a:t>
            </a:r>
            <a:r>
              <a:rPr lang="en-US" dirty="0" err="1">
                <a:latin typeface="Monaco" pitchFamily="2" charset="77"/>
              </a:rPr>
              <a:t>nginx-svc.yml</a:t>
            </a:r>
            <a:endParaRPr lang="en-US" dirty="0">
              <a:latin typeface="Monaco" pitchFamily="2" charset="77"/>
            </a:endParaRPr>
          </a:p>
          <a:p>
            <a:r>
              <a:rPr lang="en-US" dirty="0" err="1">
                <a:latin typeface="Monaco" pitchFamily="2" charset="77"/>
              </a:rPr>
              <a:t>Kubectl</a:t>
            </a:r>
            <a:r>
              <a:rPr lang="en-US" dirty="0">
                <a:latin typeface="Monaco" pitchFamily="2" charset="77"/>
              </a:rPr>
              <a:t> get cm </a:t>
            </a:r>
          </a:p>
          <a:p>
            <a:r>
              <a:rPr lang="en-US" dirty="0" err="1">
                <a:latin typeface="Monaco" pitchFamily="2" charset="77"/>
              </a:rPr>
              <a:t>Kubectl</a:t>
            </a:r>
            <a:r>
              <a:rPr lang="en-US" dirty="0">
                <a:latin typeface="Monaco" pitchFamily="2" charset="77"/>
              </a:rPr>
              <a:t> get deploy</a:t>
            </a:r>
          </a:p>
          <a:p>
            <a:r>
              <a:rPr lang="en-US" dirty="0" err="1">
                <a:latin typeface="Monaco" pitchFamily="2" charset="77"/>
              </a:rPr>
              <a:t>Kubectl</a:t>
            </a:r>
            <a:r>
              <a:rPr lang="en-US" dirty="0">
                <a:latin typeface="Monaco" pitchFamily="2" charset="77"/>
              </a:rPr>
              <a:t> get svc</a:t>
            </a:r>
          </a:p>
          <a:p>
            <a:r>
              <a:rPr lang="en-US" dirty="0" err="1">
                <a:latin typeface="Monaco" pitchFamily="2" charset="77"/>
              </a:rPr>
              <a:t>Kubectl</a:t>
            </a:r>
            <a:r>
              <a:rPr lang="en-US" dirty="0">
                <a:latin typeface="Monaco" pitchFamily="2" charset="77"/>
              </a:rPr>
              <a:t> get pods</a:t>
            </a:r>
          </a:p>
          <a:p>
            <a:r>
              <a:rPr lang="en-US" dirty="0" err="1">
                <a:latin typeface="Monaco" pitchFamily="2" charset="77"/>
              </a:rPr>
              <a:t>Kubectl</a:t>
            </a:r>
            <a:r>
              <a:rPr lang="en-US" dirty="0">
                <a:latin typeface="Monaco" pitchFamily="2" charset="77"/>
              </a:rPr>
              <a:t> log &lt;pod-name&gt;</a:t>
            </a:r>
          </a:p>
          <a:p>
            <a:r>
              <a:rPr lang="en-US" dirty="0" err="1">
                <a:latin typeface="Monaco" pitchFamily="2" charset="77"/>
              </a:rPr>
              <a:t>Kubectl</a:t>
            </a:r>
            <a:r>
              <a:rPr lang="en-US" dirty="0">
                <a:latin typeface="Monaco" pitchFamily="2" charset="77"/>
              </a:rPr>
              <a:t> describe</a:t>
            </a:r>
          </a:p>
          <a:p>
            <a:r>
              <a:rPr lang="en-US" dirty="0" err="1">
                <a:latin typeface="Monaco" pitchFamily="2" charset="77"/>
              </a:rPr>
              <a:t>Kubectl</a:t>
            </a:r>
            <a:r>
              <a:rPr lang="en-US" dirty="0">
                <a:latin typeface="Monaco" pitchFamily="2" charset="77"/>
              </a:rPr>
              <a:t> delete  </a:t>
            </a:r>
          </a:p>
          <a:p>
            <a:endParaRPr lang="en-US" dirty="0">
              <a:latin typeface="Monaco" pitchFamily="2" charset="77"/>
            </a:endParaRPr>
          </a:p>
        </p:txBody>
      </p:sp>
    </p:spTree>
    <p:extLst>
      <p:ext uri="{BB962C8B-B14F-4D97-AF65-F5344CB8AC3E}">
        <p14:creationId xmlns:p14="http://schemas.microsoft.com/office/powerpoint/2010/main" val="33834883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F48B-B7D1-0A48-B978-FC81A1416229}"/>
              </a:ext>
            </a:extLst>
          </p:cNvPr>
          <p:cNvSpPr>
            <a:spLocks noGrp="1"/>
          </p:cNvSpPr>
          <p:nvPr>
            <p:ph type="title"/>
          </p:nvPr>
        </p:nvSpPr>
        <p:spPr/>
        <p:txBody>
          <a:bodyPr/>
          <a:lstStyle/>
          <a:p>
            <a:r>
              <a:rPr lang="en-US" dirty="0"/>
              <a:t>Kubernetes Template Guidelines</a:t>
            </a:r>
          </a:p>
        </p:txBody>
      </p:sp>
      <p:sp>
        <p:nvSpPr>
          <p:cNvPr id="3" name="Content Placeholder 2">
            <a:extLst>
              <a:ext uri="{FF2B5EF4-FFF2-40B4-BE49-F238E27FC236}">
                <a16:creationId xmlns:a16="http://schemas.microsoft.com/office/drawing/2014/main" id="{E9D2963C-235B-6648-BC5D-E4639BC8F4EE}"/>
              </a:ext>
            </a:extLst>
          </p:cNvPr>
          <p:cNvSpPr>
            <a:spLocks noGrp="1"/>
          </p:cNvSpPr>
          <p:nvPr>
            <p:ph idx="1"/>
          </p:nvPr>
        </p:nvSpPr>
        <p:spPr/>
        <p:txBody>
          <a:bodyPr/>
          <a:lstStyle/>
          <a:p>
            <a:r>
              <a:rPr lang="en-IN" dirty="0"/>
              <a:t>Must contain </a:t>
            </a:r>
            <a:r>
              <a:rPr lang="en-IN" b="1" dirty="0"/>
              <a:t>liveness probes.</a:t>
            </a:r>
            <a:r>
              <a:rPr lang="en-IN" dirty="0"/>
              <a:t> </a:t>
            </a:r>
          </a:p>
          <a:p>
            <a:r>
              <a:rPr lang="en-IN" dirty="0"/>
              <a:t>Pod </a:t>
            </a:r>
            <a:r>
              <a:rPr lang="en-IN" b="1" dirty="0"/>
              <a:t>logs</a:t>
            </a:r>
            <a:r>
              <a:rPr lang="en-IN" dirty="0"/>
              <a:t> must be pushed to </a:t>
            </a:r>
            <a:r>
              <a:rPr lang="en-IN" b="1" dirty="0"/>
              <a:t>centralized logging</a:t>
            </a:r>
            <a:r>
              <a:rPr lang="en-IN" dirty="0"/>
              <a:t> cluster (</a:t>
            </a:r>
            <a:r>
              <a:rPr lang="en-IN" dirty="0" err="1"/>
              <a:t>fluentd</a:t>
            </a:r>
            <a:r>
              <a:rPr lang="en-IN" dirty="0"/>
              <a:t>)</a:t>
            </a:r>
          </a:p>
          <a:p>
            <a:r>
              <a:rPr lang="en-IN" dirty="0"/>
              <a:t>Deployment node selection using </a:t>
            </a:r>
            <a:r>
              <a:rPr lang="en-IN" b="1" dirty="0"/>
              <a:t>ansible hosts groups</a:t>
            </a:r>
            <a:r>
              <a:rPr lang="en-IN" dirty="0"/>
              <a:t>.</a:t>
            </a:r>
          </a:p>
          <a:p>
            <a:r>
              <a:rPr lang="en-IN" b="1" dirty="0"/>
              <a:t>Pods metadata</a:t>
            </a:r>
            <a:r>
              <a:rPr lang="en-IN" dirty="0"/>
              <a:t> (name and labels) must be defined.</a:t>
            </a:r>
          </a:p>
          <a:p>
            <a:r>
              <a:rPr lang="en-IN" dirty="0"/>
              <a:t>Communication between pods must be through </a:t>
            </a:r>
            <a:r>
              <a:rPr lang="en-IN" b="1" dirty="0"/>
              <a:t>service resource</a:t>
            </a:r>
            <a:r>
              <a:rPr lang="en-IN" dirty="0"/>
              <a:t>.</a:t>
            </a:r>
          </a:p>
          <a:p>
            <a:r>
              <a:rPr lang="en-IN" dirty="0"/>
              <a:t>Pods data and log files must be mounted </a:t>
            </a:r>
            <a:r>
              <a:rPr lang="en-IN" b="1" dirty="0"/>
              <a:t>externally</a:t>
            </a:r>
          </a:p>
          <a:p>
            <a:r>
              <a:rPr lang="en-IN" b="1" dirty="0"/>
              <a:t>Secrets</a:t>
            </a:r>
            <a:r>
              <a:rPr lang="en-IN" dirty="0"/>
              <a:t> must be used to store sensitive data.</a:t>
            </a:r>
          </a:p>
          <a:p>
            <a:r>
              <a:rPr lang="en-IN" b="1" dirty="0" err="1"/>
              <a:t>Configmaps</a:t>
            </a:r>
            <a:r>
              <a:rPr lang="en-IN" dirty="0"/>
              <a:t> must be used to store non-sensitive configuration files.</a:t>
            </a:r>
          </a:p>
        </p:txBody>
      </p:sp>
    </p:spTree>
    <p:extLst>
      <p:ext uri="{BB962C8B-B14F-4D97-AF65-F5344CB8AC3E}">
        <p14:creationId xmlns:p14="http://schemas.microsoft.com/office/powerpoint/2010/main" val="4205921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6CC67-DBB3-8745-9E2A-54C467A38C78}"/>
              </a:ext>
            </a:extLst>
          </p:cNvPr>
          <p:cNvSpPr>
            <a:spLocks noGrp="1"/>
          </p:cNvSpPr>
          <p:nvPr>
            <p:ph type="title"/>
          </p:nvPr>
        </p:nvSpPr>
        <p:spPr/>
        <p:txBody>
          <a:bodyPr/>
          <a:lstStyle/>
          <a:p>
            <a:r>
              <a:rPr lang="en-US" dirty="0"/>
              <a:t>Automate Deployment </a:t>
            </a:r>
          </a:p>
        </p:txBody>
      </p:sp>
      <p:sp>
        <p:nvSpPr>
          <p:cNvPr id="7" name="Subtitle 6">
            <a:extLst>
              <a:ext uri="{FF2B5EF4-FFF2-40B4-BE49-F238E27FC236}">
                <a16:creationId xmlns:a16="http://schemas.microsoft.com/office/drawing/2014/main" id="{3A840A79-8F3E-614E-B369-F4078518C7E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0616842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67008-8B81-D741-84B9-0C4678DE4327}"/>
              </a:ext>
            </a:extLst>
          </p:cNvPr>
          <p:cNvSpPr>
            <a:spLocks noGrp="1"/>
          </p:cNvSpPr>
          <p:nvPr>
            <p:ph type="title"/>
          </p:nvPr>
        </p:nvSpPr>
        <p:spPr/>
        <p:txBody>
          <a:bodyPr/>
          <a:lstStyle/>
          <a:p>
            <a:r>
              <a:rPr lang="en-US" dirty="0"/>
              <a:t>Ansible Playbook/Role</a:t>
            </a:r>
          </a:p>
        </p:txBody>
      </p:sp>
      <p:sp>
        <p:nvSpPr>
          <p:cNvPr id="3" name="Content Placeholder 2">
            <a:extLst>
              <a:ext uri="{FF2B5EF4-FFF2-40B4-BE49-F238E27FC236}">
                <a16:creationId xmlns:a16="http://schemas.microsoft.com/office/drawing/2014/main" id="{9A864810-5061-D443-BC5D-F7E127B7FB4B}"/>
              </a:ext>
            </a:extLst>
          </p:cNvPr>
          <p:cNvSpPr>
            <a:spLocks noGrp="1"/>
          </p:cNvSpPr>
          <p:nvPr>
            <p:ph idx="1"/>
          </p:nvPr>
        </p:nvSpPr>
        <p:spPr/>
        <p:txBody>
          <a:bodyPr/>
          <a:lstStyle/>
          <a:p>
            <a:r>
              <a:rPr lang="en-US" dirty="0"/>
              <a:t>In this section, we will learn how to create ansible </a:t>
            </a:r>
            <a:r>
              <a:rPr lang="en-US" b="1" dirty="0"/>
              <a:t>playbook</a:t>
            </a:r>
            <a:r>
              <a:rPr lang="en-US" dirty="0"/>
              <a:t> to </a:t>
            </a:r>
            <a:r>
              <a:rPr lang="en-US" b="1" dirty="0"/>
              <a:t>deploy</a:t>
            </a:r>
            <a:r>
              <a:rPr lang="en-US" dirty="0"/>
              <a:t> and </a:t>
            </a:r>
            <a:r>
              <a:rPr lang="en-US" b="1" dirty="0" err="1"/>
              <a:t>undeploy</a:t>
            </a:r>
            <a:r>
              <a:rPr lang="en-US" b="1" dirty="0"/>
              <a:t> </a:t>
            </a:r>
            <a:r>
              <a:rPr lang="en-US" dirty="0"/>
              <a:t>your applications(</a:t>
            </a:r>
            <a:r>
              <a:rPr lang="en-US" b="1" dirty="0" err="1"/>
              <a:t>nginx</a:t>
            </a:r>
            <a:r>
              <a:rPr lang="en-US" b="1" dirty="0"/>
              <a:t> app, </a:t>
            </a:r>
            <a:r>
              <a:rPr lang="en-US" dirty="0"/>
              <a:t>in this example) in Reflex cluster. </a:t>
            </a:r>
          </a:p>
          <a:p>
            <a:endParaRPr lang="en-US" dirty="0"/>
          </a:p>
          <a:p>
            <a:r>
              <a:rPr lang="en-US" dirty="0"/>
              <a:t>We will achieve that by writing an ansible playbook/role for each.</a:t>
            </a:r>
          </a:p>
          <a:p>
            <a:endParaRPr lang="en-US" dirty="0"/>
          </a:p>
          <a:p>
            <a:r>
              <a:rPr lang="en-US" dirty="0"/>
              <a:t>We use a role as a best practice for </a:t>
            </a:r>
            <a:r>
              <a:rPr lang="en-US" b="1" dirty="0"/>
              <a:t>reusability</a:t>
            </a:r>
            <a:r>
              <a:rPr lang="en-US" dirty="0"/>
              <a:t> and to </a:t>
            </a:r>
            <a:r>
              <a:rPr lang="en-US" b="1" dirty="0"/>
              <a:t>avoid complex playbooks.</a:t>
            </a:r>
          </a:p>
          <a:p>
            <a:endParaRPr lang="en-US" dirty="0"/>
          </a:p>
        </p:txBody>
      </p:sp>
    </p:spTree>
    <p:extLst>
      <p:ext uri="{BB962C8B-B14F-4D97-AF65-F5344CB8AC3E}">
        <p14:creationId xmlns:p14="http://schemas.microsoft.com/office/powerpoint/2010/main" val="3393125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17DC0-9408-664C-9FDF-F927DB03F9BB}"/>
              </a:ext>
            </a:extLst>
          </p:cNvPr>
          <p:cNvSpPr>
            <a:spLocks noGrp="1"/>
          </p:cNvSpPr>
          <p:nvPr>
            <p:ph type="title"/>
          </p:nvPr>
        </p:nvSpPr>
        <p:spPr/>
        <p:txBody>
          <a:bodyPr/>
          <a:lstStyle/>
          <a:p>
            <a:r>
              <a:rPr lang="en-US" dirty="0"/>
              <a:t>Common Steps to deploy/</a:t>
            </a:r>
            <a:r>
              <a:rPr lang="en-US" dirty="0" err="1"/>
              <a:t>undeploy</a:t>
            </a:r>
            <a:r>
              <a:rPr lang="en-US" dirty="0"/>
              <a:t> applications on Reflex</a:t>
            </a:r>
          </a:p>
        </p:txBody>
      </p:sp>
      <p:sp>
        <p:nvSpPr>
          <p:cNvPr id="3" name="Content Placeholder 2">
            <a:extLst>
              <a:ext uri="{FF2B5EF4-FFF2-40B4-BE49-F238E27FC236}">
                <a16:creationId xmlns:a16="http://schemas.microsoft.com/office/drawing/2014/main" id="{2708F220-67DF-D14F-8EB0-8F470E613CDA}"/>
              </a:ext>
            </a:extLst>
          </p:cNvPr>
          <p:cNvSpPr>
            <a:spLocks noGrp="1"/>
          </p:cNvSpPr>
          <p:nvPr>
            <p:ph idx="1"/>
          </p:nvPr>
        </p:nvSpPr>
        <p:spPr/>
        <p:txBody>
          <a:bodyPr/>
          <a:lstStyle/>
          <a:p>
            <a:pPr marL="520700" indent="-342900">
              <a:buFont typeface="+mj-lt"/>
              <a:buAutoNum type="arabicPeriod"/>
            </a:pPr>
            <a:r>
              <a:rPr lang="en-US" dirty="0"/>
              <a:t>Create </a:t>
            </a:r>
            <a:r>
              <a:rPr lang="en-US" b="1" dirty="0"/>
              <a:t>application</a:t>
            </a:r>
            <a:r>
              <a:rPr lang="en-US" dirty="0"/>
              <a:t> directory under /</a:t>
            </a:r>
            <a:r>
              <a:rPr lang="en-US" dirty="0" err="1"/>
              <a:t>etc</a:t>
            </a:r>
            <a:r>
              <a:rPr lang="en-US" dirty="0"/>
              <a:t>/reflex-provisioner/playbooks for the app.</a:t>
            </a:r>
          </a:p>
          <a:p>
            <a:pPr marL="746125" lvl="1" indent="-342900"/>
            <a:r>
              <a:rPr lang="en-US" dirty="0"/>
              <a:t>For example: /</a:t>
            </a:r>
            <a:r>
              <a:rPr lang="en-US" dirty="0" err="1"/>
              <a:t>etc</a:t>
            </a:r>
            <a:r>
              <a:rPr lang="en-US" dirty="0"/>
              <a:t>/</a:t>
            </a:r>
            <a:r>
              <a:rPr lang="en-US" dirty="0" err="1"/>
              <a:t>reflex_provisioner</a:t>
            </a:r>
            <a:r>
              <a:rPr lang="en-US" dirty="0"/>
              <a:t>/playbooks/</a:t>
            </a:r>
            <a:r>
              <a:rPr lang="en-US" dirty="0" err="1"/>
              <a:t>nginx</a:t>
            </a:r>
            <a:endParaRPr lang="en-US" dirty="0"/>
          </a:p>
          <a:p>
            <a:pPr marL="520700" indent="-342900">
              <a:buFont typeface="+mj-lt"/>
              <a:buAutoNum type="arabicPeriod"/>
            </a:pPr>
            <a:endParaRPr lang="en-US" dirty="0"/>
          </a:p>
          <a:p>
            <a:pPr marL="520700" indent="-342900">
              <a:buFont typeface="+mj-lt"/>
              <a:buAutoNum type="arabicPeriod"/>
            </a:pPr>
            <a:r>
              <a:rPr lang="en-US" dirty="0"/>
              <a:t>Create the </a:t>
            </a:r>
            <a:r>
              <a:rPr lang="en-US" b="1" dirty="0"/>
              <a:t>playbook</a:t>
            </a:r>
            <a:r>
              <a:rPr lang="en-US" dirty="0"/>
              <a:t> for deploy and </a:t>
            </a:r>
            <a:r>
              <a:rPr lang="en-US" dirty="0" err="1"/>
              <a:t>undeploy</a:t>
            </a:r>
            <a:r>
              <a:rPr lang="en-US" dirty="0"/>
              <a:t>.</a:t>
            </a:r>
          </a:p>
          <a:p>
            <a:pPr marL="746125" lvl="1" indent="-342900"/>
            <a:r>
              <a:rPr lang="en-IN" dirty="0"/>
              <a:t>playbooks/</a:t>
            </a:r>
            <a:r>
              <a:rPr lang="en-IN" dirty="0" err="1"/>
              <a:t>nginx</a:t>
            </a:r>
            <a:r>
              <a:rPr lang="en-IN" dirty="0"/>
              <a:t>/deploy-</a:t>
            </a:r>
            <a:r>
              <a:rPr lang="en-IN" dirty="0" err="1"/>
              <a:t>nginx.yml</a:t>
            </a:r>
            <a:endParaRPr lang="en-IN" dirty="0"/>
          </a:p>
          <a:p>
            <a:pPr marL="746125" lvl="1" indent="-342900"/>
            <a:r>
              <a:rPr lang="en-IN" dirty="0"/>
              <a:t>playbooks/</a:t>
            </a:r>
            <a:r>
              <a:rPr lang="en-IN" dirty="0" err="1"/>
              <a:t>nginx</a:t>
            </a:r>
            <a:r>
              <a:rPr lang="en-IN" dirty="0"/>
              <a:t>/</a:t>
            </a:r>
            <a:r>
              <a:rPr lang="en-IN" dirty="0" err="1"/>
              <a:t>undeploy-nginx.yml</a:t>
            </a:r>
            <a:endParaRPr lang="en-IN" dirty="0"/>
          </a:p>
          <a:p>
            <a:pPr marL="520700" indent="-342900">
              <a:buFont typeface="+mj-lt"/>
              <a:buAutoNum type="arabicPeriod"/>
            </a:pPr>
            <a:endParaRPr lang="en-IN" dirty="0"/>
          </a:p>
          <a:p>
            <a:pPr marL="520700" indent="-342900">
              <a:buFont typeface="+mj-lt"/>
              <a:buAutoNum type="arabicPeriod"/>
            </a:pPr>
            <a:r>
              <a:rPr lang="en-IN" dirty="0"/>
              <a:t>Create a </a:t>
            </a:r>
            <a:r>
              <a:rPr lang="en-IN" b="1" dirty="0"/>
              <a:t>deploy</a:t>
            </a:r>
            <a:r>
              <a:rPr lang="en-IN" dirty="0"/>
              <a:t> role and an </a:t>
            </a:r>
            <a:r>
              <a:rPr lang="en-IN" b="1" dirty="0" err="1"/>
              <a:t>undeploy</a:t>
            </a:r>
            <a:r>
              <a:rPr lang="en-IN" dirty="0"/>
              <a:t> role under app directory. </a:t>
            </a:r>
          </a:p>
          <a:p>
            <a:pPr marL="746125" lvl="1" indent="-342900"/>
            <a:r>
              <a:rPr lang="en-IN" dirty="0"/>
              <a:t>roles/</a:t>
            </a:r>
            <a:r>
              <a:rPr lang="en-IN" dirty="0" err="1"/>
              <a:t>nginx</a:t>
            </a:r>
            <a:r>
              <a:rPr lang="en-IN" dirty="0"/>
              <a:t>/deploy</a:t>
            </a:r>
          </a:p>
          <a:p>
            <a:pPr marL="746125" lvl="1" indent="-342900"/>
            <a:r>
              <a:rPr lang="en-IN" dirty="0"/>
              <a:t>roles/</a:t>
            </a:r>
            <a:r>
              <a:rPr lang="en-IN" dirty="0" err="1"/>
              <a:t>nginx</a:t>
            </a:r>
            <a:r>
              <a:rPr lang="en-IN" dirty="0"/>
              <a:t>/</a:t>
            </a:r>
            <a:r>
              <a:rPr lang="en-IN" dirty="0" err="1"/>
              <a:t>undeploy</a:t>
            </a:r>
            <a:endParaRPr lang="en-US" dirty="0"/>
          </a:p>
          <a:p>
            <a:pPr marL="520700" indent="-342900">
              <a:buFont typeface="+mj-lt"/>
              <a:buAutoNum type="arabicPeriod"/>
            </a:pPr>
            <a:endParaRPr lang="en-US" dirty="0"/>
          </a:p>
          <a:p>
            <a:pPr marL="520700" indent="-342900">
              <a:buFont typeface="+mj-lt"/>
              <a:buAutoNum type="arabicPeriod"/>
            </a:pPr>
            <a:r>
              <a:rPr lang="en-US" dirty="0"/>
              <a:t>Test the playbook.</a:t>
            </a:r>
          </a:p>
        </p:txBody>
      </p:sp>
    </p:spTree>
    <p:extLst>
      <p:ext uri="{BB962C8B-B14F-4D97-AF65-F5344CB8AC3E}">
        <p14:creationId xmlns:p14="http://schemas.microsoft.com/office/powerpoint/2010/main" val="20231230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840E2D7-023E-D746-A66E-FED74ABFF2DF}"/>
              </a:ext>
            </a:extLst>
          </p:cNvPr>
          <p:cNvSpPr>
            <a:spLocks noGrp="1"/>
          </p:cNvSpPr>
          <p:nvPr>
            <p:ph type="title"/>
          </p:nvPr>
        </p:nvSpPr>
        <p:spPr/>
        <p:txBody>
          <a:bodyPr/>
          <a:lstStyle/>
          <a:p>
            <a:r>
              <a:rPr lang="en-US" dirty="0"/>
              <a:t>What are Containers</a:t>
            </a:r>
          </a:p>
        </p:txBody>
      </p:sp>
      <p:sp>
        <p:nvSpPr>
          <p:cNvPr id="5" name="Content Placeholder 4">
            <a:extLst>
              <a:ext uri="{FF2B5EF4-FFF2-40B4-BE49-F238E27FC236}">
                <a16:creationId xmlns:a16="http://schemas.microsoft.com/office/drawing/2014/main" id="{C4B6CD33-2A9C-914D-8CBF-722318D3D333}"/>
              </a:ext>
            </a:extLst>
          </p:cNvPr>
          <p:cNvSpPr>
            <a:spLocks noGrp="1"/>
          </p:cNvSpPr>
          <p:nvPr>
            <p:ph idx="1"/>
          </p:nvPr>
        </p:nvSpPr>
        <p:spPr/>
        <p:txBody>
          <a:bodyPr/>
          <a:lstStyle/>
          <a:p>
            <a:r>
              <a:rPr lang="en-US" dirty="0"/>
              <a:t>Linux containers use </a:t>
            </a:r>
            <a:r>
              <a:rPr lang="en-US" b="1" dirty="0" err="1"/>
              <a:t>cgroups</a:t>
            </a:r>
            <a:r>
              <a:rPr lang="en-US" dirty="0"/>
              <a:t> and </a:t>
            </a:r>
            <a:r>
              <a:rPr lang="en-US" b="1" dirty="0"/>
              <a:t>namespaces</a:t>
            </a:r>
            <a:r>
              <a:rPr lang="en-US" dirty="0"/>
              <a:t> to isolate self contained environment with </a:t>
            </a:r>
            <a:r>
              <a:rPr lang="en-US" b="1" dirty="0"/>
              <a:t>isolated CPU</a:t>
            </a:r>
            <a:r>
              <a:rPr lang="en-US" dirty="0"/>
              <a:t>, </a:t>
            </a:r>
            <a:r>
              <a:rPr lang="en-US" b="1" dirty="0"/>
              <a:t>memory</a:t>
            </a:r>
            <a:r>
              <a:rPr lang="en-US" dirty="0"/>
              <a:t>, </a:t>
            </a:r>
            <a:r>
              <a:rPr lang="en-US" b="1" dirty="0"/>
              <a:t>block I/O</a:t>
            </a:r>
            <a:r>
              <a:rPr lang="en-US" dirty="0"/>
              <a:t> and </a:t>
            </a:r>
            <a:r>
              <a:rPr lang="en-US" b="1" dirty="0"/>
              <a:t>network</a:t>
            </a:r>
            <a:r>
              <a:rPr lang="en-US" dirty="0"/>
              <a:t> resources that </a:t>
            </a:r>
            <a:r>
              <a:rPr lang="en-US" b="1" dirty="0"/>
              <a:t>share</a:t>
            </a:r>
            <a:r>
              <a:rPr lang="en-US" dirty="0"/>
              <a:t> the </a:t>
            </a:r>
            <a:r>
              <a:rPr lang="en-US" b="1" dirty="0"/>
              <a:t>kernel</a:t>
            </a:r>
            <a:r>
              <a:rPr lang="en-US" dirty="0"/>
              <a:t> of </a:t>
            </a:r>
            <a:r>
              <a:rPr lang="en-US" b="1" dirty="0"/>
              <a:t>host OS</a:t>
            </a:r>
            <a:r>
              <a:rPr lang="en-US" dirty="0"/>
              <a:t>.</a:t>
            </a:r>
          </a:p>
          <a:p>
            <a:pPr lvl="1"/>
            <a:endParaRPr lang="en-US" dirty="0"/>
          </a:p>
          <a:p>
            <a:r>
              <a:rPr lang="en-US" dirty="0"/>
              <a:t>Container consists of:</a:t>
            </a:r>
          </a:p>
          <a:p>
            <a:pPr lvl="1"/>
            <a:r>
              <a:rPr lang="en-US" dirty="0"/>
              <a:t>Runtime environment</a:t>
            </a:r>
          </a:p>
          <a:p>
            <a:pPr lvl="2"/>
            <a:r>
              <a:rPr lang="en-US" dirty="0"/>
              <a:t>Application</a:t>
            </a:r>
          </a:p>
          <a:p>
            <a:pPr lvl="2"/>
            <a:r>
              <a:rPr lang="en-US" dirty="0"/>
              <a:t>App dependencies</a:t>
            </a:r>
          </a:p>
          <a:p>
            <a:pPr lvl="2"/>
            <a:r>
              <a:rPr lang="en-US" dirty="0"/>
              <a:t>Libraries and other binaries</a:t>
            </a:r>
          </a:p>
          <a:p>
            <a:pPr lvl="2"/>
            <a:r>
              <a:rPr lang="en-US" dirty="0"/>
              <a:t>Configuration files</a:t>
            </a:r>
          </a:p>
          <a:p>
            <a:endParaRPr lang="en-US" dirty="0"/>
          </a:p>
        </p:txBody>
      </p:sp>
    </p:spTree>
    <p:extLst>
      <p:ext uri="{BB962C8B-B14F-4D97-AF65-F5344CB8AC3E}">
        <p14:creationId xmlns:p14="http://schemas.microsoft.com/office/powerpoint/2010/main" val="15019892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4B0E2-22C9-F949-AAA2-0E0D44DF2A35}"/>
              </a:ext>
            </a:extLst>
          </p:cNvPr>
          <p:cNvSpPr>
            <a:spLocks noGrp="1"/>
          </p:cNvSpPr>
          <p:nvPr>
            <p:ph type="title"/>
          </p:nvPr>
        </p:nvSpPr>
        <p:spPr/>
        <p:txBody>
          <a:bodyPr/>
          <a:lstStyle/>
          <a:p>
            <a:r>
              <a:rPr lang="en-US" dirty="0"/>
              <a:t>2. Playbook to Deploy the Application(</a:t>
            </a:r>
            <a:r>
              <a:rPr lang="en-US" b="1" dirty="0"/>
              <a:t>deploy-</a:t>
            </a:r>
            <a:r>
              <a:rPr lang="en-US" b="1" dirty="0" err="1"/>
              <a:t>nginx.yml</a:t>
            </a:r>
            <a:r>
              <a:rPr lang="en-US" dirty="0"/>
              <a:t>)</a:t>
            </a:r>
          </a:p>
        </p:txBody>
      </p:sp>
      <p:pic>
        <p:nvPicPr>
          <p:cNvPr id="4" name="Content Placeholder 3">
            <a:extLst>
              <a:ext uri="{FF2B5EF4-FFF2-40B4-BE49-F238E27FC236}">
                <a16:creationId xmlns:a16="http://schemas.microsoft.com/office/drawing/2014/main" id="{1B29277A-B325-6C47-B74D-FED1A90C69EF}"/>
              </a:ext>
            </a:extLst>
          </p:cNvPr>
          <p:cNvPicPr>
            <a:picLocks noGrp="1" noChangeAspect="1"/>
          </p:cNvPicPr>
          <p:nvPr>
            <p:ph idx="1"/>
          </p:nvPr>
        </p:nvPicPr>
        <p:blipFill>
          <a:blip r:embed="rId2"/>
          <a:stretch>
            <a:fillRect/>
          </a:stretch>
        </p:blipFill>
        <p:spPr>
          <a:xfrm>
            <a:off x="560355" y="863600"/>
            <a:ext cx="3966092" cy="3530600"/>
          </a:xfrm>
          <a:prstGeom prst="rect">
            <a:avLst/>
          </a:prstGeom>
        </p:spPr>
      </p:pic>
      <p:sp>
        <p:nvSpPr>
          <p:cNvPr id="5" name="TextBox 4">
            <a:extLst>
              <a:ext uri="{FF2B5EF4-FFF2-40B4-BE49-F238E27FC236}">
                <a16:creationId xmlns:a16="http://schemas.microsoft.com/office/drawing/2014/main" id="{64FE6220-952F-1941-B94A-40ED41C5CDE1}"/>
              </a:ext>
            </a:extLst>
          </p:cNvPr>
          <p:cNvSpPr txBox="1"/>
          <p:nvPr/>
        </p:nvSpPr>
        <p:spPr>
          <a:xfrm>
            <a:off x="5363937" y="1855325"/>
            <a:ext cx="3302458" cy="253916"/>
          </a:xfrm>
          <a:prstGeom prst="rect">
            <a:avLst/>
          </a:prstGeom>
          <a:noFill/>
          <a:ln>
            <a:solidFill>
              <a:schemeClr val="accent5"/>
            </a:solidFill>
          </a:ln>
        </p:spPr>
        <p:txBody>
          <a:bodyPr wrap="square" rtlCol="0">
            <a:spAutoFit/>
          </a:bodyPr>
          <a:lstStyle/>
          <a:p>
            <a:r>
              <a:rPr lang="en-US" sz="1050" dirty="0"/>
              <a:t>Play to Retrieve the facts of all the hosts</a:t>
            </a:r>
          </a:p>
        </p:txBody>
      </p:sp>
      <p:cxnSp>
        <p:nvCxnSpPr>
          <p:cNvPr id="6" name="Curved Connector 5">
            <a:extLst>
              <a:ext uri="{FF2B5EF4-FFF2-40B4-BE49-F238E27FC236}">
                <a16:creationId xmlns:a16="http://schemas.microsoft.com/office/drawing/2014/main" id="{01668146-7B78-2C43-B38E-0AA458C71BA6}"/>
              </a:ext>
            </a:extLst>
          </p:cNvPr>
          <p:cNvCxnSpPr>
            <a:cxnSpLocks/>
            <a:stCxn id="5" idx="1"/>
          </p:cNvCxnSpPr>
          <p:nvPr/>
        </p:nvCxnSpPr>
        <p:spPr>
          <a:xfrm rot="10800000">
            <a:off x="2703973" y="957255"/>
            <a:ext cx="2659964" cy="1025028"/>
          </a:xfrm>
          <a:prstGeom prst="curvedConnector3">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D898A4B3-6966-1D4B-B51B-A2FB53CB2C87}"/>
              </a:ext>
            </a:extLst>
          </p:cNvPr>
          <p:cNvSpPr txBox="1"/>
          <p:nvPr/>
        </p:nvSpPr>
        <p:spPr>
          <a:xfrm>
            <a:off x="4526446" y="783469"/>
            <a:ext cx="3997067" cy="253916"/>
          </a:xfrm>
          <a:prstGeom prst="rect">
            <a:avLst/>
          </a:prstGeom>
          <a:noFill/>
          <a:ln>
            <a:solidFill>
              <a:schemeClr val="accent5"/>
            </a:solidFill>
          </a:ln>
        </p:spPr>
        <p:txBody>
          <a:bodyPr wrap="square" rtlCol="0">
            <a:spAutoFit/>
          </a:bodyPr>
          <a:lstStyle/>
          <a:p>
            <a:r>
              <a:rPr lang="en-US" sz="1050" b="1" dirty="0">
                <a:solidFill>
                  <a:schemeClr val="accent5"/>
                </a:solidFill>
              </a:rPr>
              <a:t>Common plays used in all Reflex playbooks</a:t>
            </a:r>
          </a:p>
        </p:txBody>
      </p:sp>
      <p:sp>
        <p:nvSpPr>
          <p:cNvPr id="12" name="TextBox 11">
            <a:extLst>
              <a:ext uri="{FF2B5EF4-FFF2-40B4-BE49-F238E27FC236}">
                <a16:creationId xmlns:a16="http://schemas.microsoft.com/office/drawing/2014/main" id="{97C393B2-09A2-9847-B13D-D253281EF6F7}"/>
              </a:ext>
            </a:extLst>
          </p:cNvPr>
          <p:cNvSpPr txBox="1"/>
          <p:nvPr/>
        </p:nvSpPr>
        <p:spPr>
          <a:xfrm>
            <a:off x="5421087" y="3640825"/>
            <a:ext cx="3302458" cy="253916"/>
          </a:xfrm>
          <a:prstGeom prst="rect">
            <a:avLst/>
          </a:prstGeom>
          <a:noFill/>
          <a:ln>
            <a:solidFill>
              <a:schemeClr val="accent5"/>
            </a:solidFill>
          </a:ln>
        </p:spPr>
        <p:txBody>
          <a:bodyPr wrap="square" rtlCol="0">
            <a:spAutoFit/>
          </a:bodyPr>
          <a:lstStyle/>
          <a:p>
            <a:r>
              <a:rPr lang="en-US" sz="1050" dirty="0"/>
              <a:t>Play to load variables from </a:t>
            </a:r>
            <a:r>
              <a:rPr lang="en-US" sz="1050" dirty="0" err="1"/>
              <a:t>vars</a:t>
            </a:r>
            <a:r>
              <a:rPr lang="en-US" sz="1050" dirty="0"/>
              <a:t> inventory </a:t>
            </a:r>
            <a:r>
              <a:rPr lang="en-US" sz="1050" dirty="0" err="1"/>
              <a:t>dir</a:t>
            </a:r>
            <a:endParaRPr lang="en-US" sz="1050" dirty="0"/>
          </a:p>
        </p:txBody>
      </p:sp>
      <p:cxnSp>
        <p:nvCxnSpPr>
          <p:cNvPr id="13" name="Curved Connector 12">
            <a:extLst>
              <a:ext uri="{FF2B5EF4-FFF2-40B4-BE49-F238E27FC236}">
                <a16:creationId xmlns:a16="http://schemas.microsoft.com/office/drawing/2014/main" id="{3CE7D360-E878-ED4B-92BE-B85F4EB05117}"/>
              </a:ext>
            </a:extLst>
          </p:cNvPr>
          <p:cNvCxnSpPr>
            <a:cxnSpLocks/>
            <a:stCxn id="12" idx="1"/>
          </p:cNvCxnSpPr>
          <p:nvPr/>
        </p:nvCxnSpPr>
        <p:spPr>
          <a:xfrm rot="10800000">
            <a:off x="3061607" y="3175461"/>
            <a:ext cx="2359480" cy="592322"/>
          </a:xfrm>
          <a:prstGeom prst="curvedConnector3">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045415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27686-F73D-644C-8D12-63F1F793EEE9}"/>
              </a:ext>
            </a:extLst>
          </p:cNvPr>
          <p:cNvSpPr>
            <a:spLocks noGrp="1"/>
          </p:cNvSpPr>
          <p:nvPr>
            <p:ph type="title"/>
          </p:nvPr>
        </p:nvSpPr>
        <p:spPr/>
        <p:txBody>
          <a:bodyPr/>
          <a:lstStyle/>
          <a:p>
            <a:r>
              <a:rPr lang="en-US" dirty="0"/>
              <a:t>2. Playbook to Deploy the Application(</a:t>
            </a:r>
            <a:r>
              <a:rPr lang="en-US" b="1" dirty="0"/>
              <a:t>deploy-</a:t>
            </a:r>
            <a:r>
              <a:rPr lang="en-US" b="1" dirty="0" err="1"/>
              <a:t>nginx.yml</a:t>
            </a:r>
            <a:r>
              <a:rPr lang="en-US" dirty="0"/>
              <a:t>) (continues)</a:t>
            </a:r>
          </a:p>
        </p:txBody>
      </p:sp>
      <p:sp>
        <p:nvSpPr>
          <p:cNvPr id="3" name="Content Placeholder 2">
            <a:extLst>
              <a:ext uri="{FF2B5EF4-FFF2-40B4-BE49-F238E27FC236}">
                <a16:creationId xmlns:a16="http://schemas.microsoft.com/office/drawing/2014/main" id="{2F46B64F-7DFA-914C-8258-79A0092A491B}"/>
              </a:ext>
            </a:extLst>
          </p:cNvPr>
          <p:cNvSpPr>
            <a:spLocks noGrp="1"/>
          </p:cNvSpPr>
          <p:nvPr>
            <p:ph idx="1"/>
          </p:nvPr>
        </p:nvSpPr>
        <p:spPr/>
        <p:txBody>
          <a:bodyPr/>
          <a:lstStyle/>
          <a:p>
            <a:r>
              <a:rPr lang="en-US" dirty="0"/>
              <a:t>Play to deploy </a:t>
            </a:r>
            <a:r>
              <a:rPr lang="en-US" dirty="0" err="1"/>
              <a:t>nginx</a:t>
            </a:r>
            <a:r>
              <a:rPr lang="en-US" dirty="0"/>
              <a:t> App.</a:t>
            </a:r>
          </a:p>
          <a:p>
            <a:endParaRPr lang="en-US" dirty="0"/>
          </a:p>
          <a:p>
            <a:endParaRPr lang="en-US" dirty="0"/>
          </a:p>
        </p:txBody>
      </p:sp>
      <p:pic>
        <p:nvPicPr>
          <p:cNvPr id="4" name="Picture 3">
            <a:extLst>
              <a:ext uri="{FF2B5EF4-FFF2-40B4-BE49-F238E27FC236}">
                <a16:creationId xmlns:a16="http://schemas.microsoft.com/office/drawing/2014/main" id="{89AB5FB6-0C30-BE4F-85ED-76E3D122713D}"/>
              </a:ext>
            </a:extLst>
          </p:cNvPr>
          <p:cNvPicPr>
            <a:picLocks noChangeAspect="1"/>
          </p:cNvPicPr>
          <p:nvPr/>
        </p:nvPicPr>
        <p:blipFill>
          <a:blip r:embed="rId2"/>
          <a:stretch>
            <a:fillRect/>
          </a:stretch>
        </p:blipFill>
        <p:spPr>
          <a:xfrm>
            <a:off x="384628" y="1787428"/>
            <a:ext cx="5496811" cy="2106937"/>
          </a:xfrm>
          <a:prstGeom prst="rect">
            <a:avLst/>
          </a:prstGeom>
        </p:spPr>
      </p:pic>
      <p:sp>
        <p:nvSpPr>
          <p:cNvPr id="5" name="TextBox 4">
            <a:extLst>
              <a:ext uri="{FF2B5EF4-FFF2-40B4-BE49-F238E27FC236}">
                <a16:creationId xmlns:a16="http://schemas.microsoft.com/office/drawing/2014/main" id="{D2D73FAA-0053-6C46-AFBA-AF8539CE797A}"/>
              </a:ext>
            </a:extLst>
          </p:cNvPr>
          <p:cNvSpPr txBox="1"/>
          <p:nvPr/>
        </p:nvSpPr>
        <p:spPr>
          <a:xfrm>
            <a:off x="5135337" y="1335186"/>
            <a:ext cx="3302458" cy="415498"/>
          </a:xfrm>
          <a:prstGeom prst="rect">
            <a:avLst/>
          </a:prstGeom>
          <a:noFill/>
          <a:ln>
            <a:solidFill>
              <a:schemeClr val="accent5"/>
            </a:solidFill>
          </a:ln>
        </p:spPr>
        <p:txBody>
          <a:bodyPr wrap="square" rtlCol="0">
            <a:spAutoFit/>
          </a:bodyPr>
          <a:lstStyle/>
          <a:p>
            <a:r>
              <a:rPr lang="en-US" sz="1050" dirty="0"/>
              <a:t>Hosts to deploy the application, can be controlled in the role.</a:t>
            </a:r>
          </a:p>
        </p:txBody>
      </p:sp>
      <p:cxnSp>
        <p:nvCxnSpPr>
          <p:cNvPr id="6" name="Curved Connector 5">
            <a:extLst>
              <a:ext uri="{FF2B5EF4-FFF2-40B4-BE49-F238E27FC236}">
                <a16:creationId xmlns:a16="http://schemas.microsoft.com/office/drawing/2014/main" id="{6CA61B01-CA36-CF4C-9AFF-0B11EE487650}"/>
              </a:ext>
            </a:extLst>
          </p:cNvPr>
          <p:cNvCxnSpPr>
            <a:cxnSpLocks/>
            <a:stCxn id="5" idx="1"/>
          </p:cNvCxnSpPr>
          <p:nvPr/>
        </p:nvCxnSpPr>
        <p:spPr>
          <a:xfrm rot="10800000" flipV="1">
            <a:off x="2751367" y="1542935"/>
            <a:ext cx="2383970" cy="795568"/>
          </a:xfrm>
          <a:prstGeom prst="curvedConnector3">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CB34E9F-3C12-8A4A-A10C-4FCED2A79FEB}"/>
              </a:ext>
            </a:extLst>
          </p:cNvPr>
          <p:cNvSpPr txBox="1"/>
          <p:nvPr/>
        </p:nvSpPr>
        <p:spPr>
          <a:xfrm>
            <a:off x="5135337" y="3894365"/>
            <a:ext cx="3302458" cy="415498"/>
          </a:xfrm>
          <a:prstGeom prst="rect">
            <a:avLst/>
          </a:prstGeom>
          <a:noFill/>
          <a:ln>
            <a:solidFill>
              <a:schemeClr val="accent5"/>
            </a:solidFill>
          </a:ln>
        </p:spPr>
        <p:txBody>
          <a:bodyPr wrap="square" rtlCol="0">
            <a:spAutoFit/>
          </a:bodyPr>
          <a:lstStyle/>
          <a:p>
            <a:r>
              <a:rPr lang="en-US" sz="1050" dirty="0"/>
              <a:t>Refers to Deploy role that performs the deployment</a:t>
            </a:r>
          </a:p>
        </p:txBody>
      </p:sp>
      <p:cxnSp>
        <p:nvCxnSpPr>
          <p:cNvPr id="9" name="Curved Connector 8">
            <a:extLst>
              <a:ext uri="{FF2B5EF4-FFF2-40B4-BE49-F238E27FC236}">
                <a16:creationId xmlns:a16="http://schemas.microsoft.com/office/drawing/2014/main" id="{B0A78979-7CC5-7045-8C1A-338968ECA2B3}"/>
              </a:ext>
            </a:extLst>
          </p:cNvPr>
          <p:cNvCxnSpPr>
            <a:cxnSpLocks/>
            <a:stCxn id="8" idx="1"/>
          </p:cNvCxnSpPr>
          <p:nvPr/>
        </p:nvCxnSpPr>
        <p:spPr>
          <a:xfrm rot="10800000">
            <a:off x="3086111" y="3755578"/>
            <a:ext cx="2049227" cy="346537"/>
          </a:xfrm>
          <a:prstGeom prst="curvedConnector3">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C5CAA42-0FA9-DD45-AB79-444B14A2D0C1}"/>
              </a:ext>
            </a:extLst>
          </p:cNvPr>
          <p:cNvSpPr txBox="1"/>
          <p:nvPr/>
        </p:nvSpPr>
        <p:spPr>
          <a:xfrm>
            <a:off x="5135337" y="2110701"/>
            <a:ext cx="3302458" cy="253916"/>
          </a:xfrm>
          <a:prstGeom prst="rect">
            <a:avLst/>
          </a:prstGeom>
          <a:noFill/>
          <a:ln>
            <a:solidFill>
              <a:schemeClr val="accent5"/>
            </a:solidFill>
          </a:ln>
        </p:spPr>
        <p:txBody>
          <a:bodyPr wrap="square" rtlCol="0">
            <a:spAutoFit/>
          </a:bodyPr>
          <a:lstStyle/>
          <a:p>
            <a:r>
              <a:rPr lang="en-US" sz="1050" dirty="0"/>
              <a:t>Set of variables to be used in the role playbooks</a:t>
            </a:r>
          </a:p>
        </p:txBody>
      </p:sp>
      <p:cxnSp>
        <p:nvCxnSpPr>
          <p:cNvPr id="12" name="Curved Connector 11">
            <a:extLst>
              <a:ext uri="{FF2B5EF4-FFF2-40B4-BE49-F238E27FC236}">
                <a16:creationId xmlns:a16="http://schemas.microsoft.com/office/drawing/2014/main" id="{172C1D66-E9F3-EC4E-8C50-4A2AE80079AA}"/>
              </a:ext>
            </a:extLst>
          </p:cNvPr>
          <p:cNvCxnSpPr>
            <a:cxnSpLocks/>
            <a:stCxn id="11" idx="1"/>
          </p:cNvCxnSpPr>
          <p:nvPr/>
        </p:nvCxnSpPr>
        <p:spPr>
          <a:xfrm rot="10800000" flipV="1">
            <a:off x="1085851" y="2237659"/>
            <a:ext cx="4049487" cy="636170"/>
          </a:xfrm>
          <a:prstGeom prst="curvedConnector3">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A3754F42-8770-5F40-8811-D8DA7FBBBC59}"/>
              </a:ext>
            </a:extLst>
          </p:cNvPr>
          <p:cNvSpPr txBox="1"/>
          <p:nvPr/>
        </p:nvSpPr>
        <p:spPr>
          <a:xfrm>
            <a:off x="5496102" y="3189412"/>
            <a:ext cx="3302458" cy="253916"/>
          </a:xfrm>
          <a:prstGeom prst="rect">
            <a:avLst/>
          </a:prstGeom>
          <a:noFill/>
          <a:ln>
            <a:solidFill>
              <a:schemeClr val="accent5"/>
            </a:solidFill>
          </a:ln>
        </p:spPr>
        <p:txBody>
          <a:bodyPr wrap="square" rtlCol="0">
            <a:spAutoFit/>
          </a:bodyPr>
          <a:lstStyle/>
          <a:p>
            <a:r>
              <a:rPr lang="en-US" sz="1050" dirty="0"/>
              <a:t>Is a reflex platform variable being used </a:t>
            </a:r>
          </a:p>
        </p:txBody>
      </p:sp>
      <p:cxnSp>
        <p:nvCxnSpPr>
          <p:cNvPr id="17" name="Curved Connector 16">
            <a:extLst>
              <a:ext uri="{FF2B5EF4-FFF2-40B4-BE49-F238E27FC236}">
                <a16:creationId xmlns:a16="http://schemas.microsoft.com/office/drawing/2014/main" id="{1071B009-3D26-9348-990E-204DF0CA058C}"/>
              </a:ext>
            </a:extLst>
          </p:cNvPr>
          <p:cNvCxnSpPr>
            <a:cxnSpLocks/>
            <a:stCxn id="16" idx="1"/>
          </p:cNvCxnSpPr>
          <p:nvPr/>
        </p:nvCxnSpPr>
        <p:spPr>
          <a:xfrm rot="10800000">
            <a:off x="5265964" y="3081402"/>
            <a:ext cx="230138" cy="234969"/>
          </a:xfrm>
          <a:prstGeom prst="curvedConnector2">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43403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04C75-3182-844D-AEE3-C5497285CAA8}"/>
              </a:ext>
            </a:extLst>
          </p:cNvPr>
          <p:cNvSpPr>
            <a:spLocks noGrp="1"/>
          </p:cNvSpPr>
          <p:nvPr>
            <p:ph type="title"/>
          </p:nvPr>
        </p:nvSpPr>
        <p:spPr/>
        <p:txBody>
          <a:bodyPr/>
          <a:lstStyle/>
          <a:p>
            <a:r>
              <a:rPr lang="en-US" dirty="0"/>
              <a:t>3. Writing the Role (1)</a:t>
            </a:r>
          </a:p>
        </p:txBody>
      </p:sp>
      <p:sp>
        <p:nvSpPr>
          <p:cNvPr id="3" name="Content Placeholder 2">
            <a:extLst>
              <a:ext uri="{FF2B5EF4-FFF2-40B4-BE49-F238E27FC236}">
                <a16:creationId xmlns:a16="http://schemas.microsoft.com/office/drawing/2014/main" id="{7FA0A9E0-F055-EE45-B94F-96E8E1A9DA8C}"/>
              </a:ext>
            </a:extLst>
          </p:cNvPr>
          <p:cNvSpPr>
            <a:spLocks noGrp="1"/>
          </p:cNvSpPr>
          <p:nvPr>
            <p:ph idx="1"/>
          </p:nvPr>
        </p:nvSpPr>
        <p:spPr/>
        <p:txBody>
          <a:bodyPr/>
          <a:lstStyle/>
          <a:p>
            <a:endParaRPr lang="en-US" dirty="0"/>
          </a:p>
          <a:p>
            <a:r>
              <a:rPr lang="en-US" dirty="0"/>
              <a:t>Directory for deploy role</a:t>
            </a:r>
          </a:p>
        </p:txBody>
      </p:sp>
      <p:pic>
        <p:nvPicPr>
          <p:cNvPr id="4" name="Picture 3">
            <a:extLst>
              <a:ext uri="{FF2B5EF4-FFF2-40B4-BE49-F238E27FC236}">
                <a16:creationId xmlns:a16="http://schemas.microsoft.com/office/drawing/2014/main" id="{EC6F24F6-34F2-8341-BA73-D40B85F1F861}"/>
              </a:ext>
            </a:extLst>
          </p:cNvPr>
          <p:cNvPicPr>
            <a:picLocks noChangeAspect="1"/>
          </p:cNvPicPr>
          <p:nvPr/>
        </p:nvPicPr>
        <p:blipFill>
          <a:blip r:embed="rId2"/>
          <a:stretch>
            <a:fillRect/>
          </a:stretch>
        </p:blipFill>
        <p:spPr>
          <a:xfrm>
            <a:off x="526143" y="1729824"/>
            <a:ext cx="4493098" cy="2027464"/>
          </a:xfrm>
          <a:prstGeom prst="rect">
            <a:avLst/>
          </a:prstGeom>
        </p:spPr>
      </p:pic>
      <p:sp>
        <p:nvSpPr>
          <p:cNvPr id="5" name="Left Arrow 4">
            <a:extLst>
              <a:ext uri="{FF2B5EF4-FFF2-40B4-BE49-F238E27FC236}">
                <a16:creationId xmlns:a16="http://schemas.microsoft.com/office/drawing/2014/main" id="{1D8B5657-2182-4242-8F50-0D035A4E2658}"/>
              </a:ext>
            </a:extLst>
          </p:cNvPr>
          <p:cNvSpPr/>
          <p:nvPr/>
        </p:nvSpPr>
        <p:spPr>
          <a:xfrm>
            <a:off x="4792435" y="1736984"/>
            <a:ext cx="693965" cy="138793"/>
          </a:xfrm>
          <a:prstGeom prst="leftArrow">
            <a:avLst/>
          </a:prstGeom>
          <a:gradFill>
            <a:gsLst>
              <a:gs pos="50000">
                <a:srgbClr val="0E57C3"/>
              </a:gs>
              <a:gs pos="100000">
                <a:srgbClr val="0948A6"/>
              </a:gs>
              <a:gs pos="0">
                <a:srgbClr val="1365E0"/>
              </a:gs>
            </a:gsLst>
            <a:lin ang="5400000" scaled="0"/>
          </a:gradFill>
          <a:ln>
            <a:solidFill>
              <a:schemeClr val="accent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a:solidFill>
                <a:schemeClr val="bg1"/>
              </a:solidFill>
              <a:latin typeface="Century Gothic" charset="0"/>
              <a:ea typeface="Century Gothic" charset="0"/>
              <a:cs typeface="Century Gothic" charset="0"/>
            </a:endParaRPr>
          </a:p>
        </p:txBody>
      </p:sp>
      <p:sp>
        <p:nvSpPr>
          <p:cNvPr id="6" name="TextBox 5">
            <a:extLst>
              <a:ext uri="{FF2B5EF4-FFF2-40B4-BE49-F238E27FC236}">
                <a16:creationId xmlns:a16="http://schemas.microsoft.com/office/drawing/2014/main" id="{4EEE40B3-5045-964E-8F3B-6730C461690C}"/>
              </a:ext>
            </a:extLst>
          </p:cNvPr>
          <p:cNvSpPr txBox="1"/>
          <p:nvPr/>
        </p:nvSpPr>
        <p:spPr>
          <a:xfrm>
            <a:off x="5272717" y="2107125"/>
            <a:ext cx="3302458" cy="253916"/>
          </a:xfrm>
          <a:prstGeom prst="rect">
            <a:avLst/>
          </a:prstGeom>
          <a:noFill/>
          <a:ln>
            <a:solidFill>
              <a:schemeClr val="accent5"/>
            </a:solidFill>
          </a:ln>
        </p:spPr>
        <p:txBody>
          <a:bodyPr wrap="square" rtlCol="0">
            <a:spAutoFit/>
          </a:bodyPr>
          <a:lstStyle/>
          <a:p>
            <a:r>
              <a:rPr lang="en-US" sz="1050" dirty="0"/>
              <a:t>Define application specific variables</a:t>
            </a:r>
          </a:p>
        </p:txBody>
      </p:sp>
      <p:cxnSp>
        <p:nvCxnSpPr>
          <p:cNvPr id="7" name="Curved Connector 6">
            <a:extLst>
              <a:ext uri="{FF2B5EF4-FFF2-40B4-BE49-F238E27FC236}">
                <a16:creationId xmlns:a16="http://schemas.microsoft.com/office/drawing/2014/main" id="{43E323D2-B4A1-CA48-B1FA-E1F6F5F7832E}"/>
              </a:ext>
            </a:extLst>
          </p:cNvPr>
          <p:cNvCxnSpPr>
            <a:cxnSpLocks/>
            <a:stCxn id="6" idx="1"/>
          </p:cNvCxnSpPr>
          <p:nvPr/>
        </p:nvCxnSpPr>
        <p:spPr>
          <a:xfrm rot="10800000" flipV="1">
            <a:off x="2041071" y="2234082"/>
            <a:ext cx="3231646" cy="80791"/>
          </a:xfrm>
          <a:prstGeom prst="curvedConnector3">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0065C44B-3E15-9244-B89D-3997B51420BA}"/>
              </a:ext>
            </a:extLst>
          </p:cNvPr>
          <p:cNvSpPr txBox="1"/>
          <p:nvPr/>
        </p:nvSpPr>
        <p:spPr>
          <a:xfrm>
            <a:off x="5257491" y="2554119"/>
            <a:ext cx="3302458" cy="253916"/>
          </a:xfrm>
          <a:prstGeom prst="rect">
            <a:avLst/>
          </a:prstGeom>
          <a:noFill/>
          <a:ln>
            <a:solidFill>
              <a:schemeClr val="accent5"/>
            </a:solidFill>
          </a:ln>
        </p:spPr>
        <p:txBody>
          <a:bodyPr wrap="square" rtlCol="0">
            <a:spAutoFit/>
          </a:bodyPr>
          <a:lstStyle/>
          <a:p>
            <a:r>
              <a:rPr lang="en-US" sz="1050" dirty="0"/>
              <a:t>Files/Configuration files without variables</a:t>
            </a:r>
          </a:p>
        </p:txBody>
      </p:sp>
      <p:cxnSp>
        <p:nvCxnSpPr>
          <p:cNvPr id="10" name="Curved Connector 9">
            <a:extLst>
              <a:ext uri="{FF2B5EF4-FFF2-40B4-BE49-F238E27FC236}">
                <a16:creationId xmlns:a16="http://schemas.microsoft.com/office/drawing/2014/main" id="{3E40D7B7-BEF6-0041-82BD-EA2542C904BE}"/>
              </a:ext>
            </a:extLst>
          </p:cNvPr>
          <p:cNvCxnSpPr>
            <a:cxnSpLocks/>
            <a:stCxn id="9" idx="1"/>
          </p:cNvCxnSpPr>
          <p:nvPr/>
        </p:nvCxnSpPr>
        <p:spPr>
          <a:xfrm rot="10800000" flipV="1">
            <a:off x="2025845" y="2681076"/>
            <a:ext cx="3231646" cy="80791"/>
          </a:xfrm>
          <a:prstGeom prst="curvedConnector3">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AD1A8E31-A238-1741-BDEC-2731D0D097E9}"/>
              </a:ext>
            </a:extLst>
          </p:cNvPr>
          <p:cNvSpPr txBox="1"/>
          <p:nvPr/>
        </p:nvSpPr>
        <p:spPr>
          <a:xfrm>
            <a:off x="5257491" y="3001527"/>
            <a:ext cx="3302458" cy="253916"/>
          </a:xfrm>
          <a:prstGeom prst="rect">
            <a:avLst/>
          </a:prstGeom>
          <a:noFill/>
          <a:ln>
            <a:solidFill>
              <a:schemeClr val="accent5"/>
            </a:solidFill>
          </a:ln>
        </p:spPr>
        <p:txBody>
          <a:bodyPr wrap="square" rtlCol="0">
            <a:spAutoFit/>
          </a:bodyPr>
          <a:lstStyle/>
          <a:p>
            <a:r>
              <a:rPr lang="en-US" sz="1050" dirty="0"/>
              <a:t>Contains plays to perform setup</a:t>
            </a:r>
          </a:p>
        </p:txBody>
      </p:sp>
      <p:cxnSp>
        <p:nvCxnSpPr>
          <p:cNvPr id="12" name="Curved Connector 11">
            <a:extLst>
              <a:ext uri="{FF2B5EF4-FFF2-40B4-BE49-F238E27FC236}">
                <a16:creationId xmlns:a16="http://schemas.microsoft.com/office/drawing/2014/main" id="{0D7F30B1-9293-5C46-ACD0-7E9081946BF5}"/>
              </a:ext>
            </a:extLst>
          </p:cNvPr>
          <p:cNvCxnSpPr>
            <a:cxnSpLocks/>
            <a:stCxn id="11" idx="1"/>
          </p:cNvCxnSpPr>
          <p:nvPr/>
        </p:nvCxnSpPr>
        <p:spPr>
          <a:xfrm rot="10800000" flipV="1">
            <a:off x="2025845" y="3128484"/>
            <a:ext cx="3231646" cy="80791"/>
          </a:xfrm>
          <a:prstGeom prst="curvedConnector3">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168B0BA9-997B-964E-A579-491475C3D046}"/>
              </a:ext>
            </a:extLst>
          </p:cNvPr>
          <p:cNvSpPr txBox="1"/>
          <p:nvPr/>
        </p:nvSpPr>
        <p:spPr>
          <a:xfrm>
            <a:off x="5272717" y="3356324"/>
            <a:ext cx="3302458" cy="253916"/>
          </a:xfrm>
          <a:prstGeom prst="rect">
            <a:avLst/>
          </a:prstGeom>
          <a:noFill/>
          <a:ln>
            <a:solidFill>
              <a:schemeClr val="accent5"/>
            </a:solidFill>
          </a:ln>
        </p:spPr>
        <p:txBody>
          <a:bodyPr wrap="square" rtlCol="0">
            <a:spAutoFit/>
          </a:bodyPr>
          <a:lstStyle/>
          <a:p>
            <a:r>
              <a:rPr lang="en-US" sz="1050" dirty="0"/>
              <a:t>Contains files/configuration files with variables</a:t>
            </a:r>
          </a:p>
        </p:txBody>
      </p:sp>
      <p:cxnSp>
        <p:nvCxnSpPr>
          <p:cNvPr id="14" name="Curved Connector 13">
            <a:extLst>
              <a:ext uri="{FF2B5EF4-FFF2-40B4-BE49-F238E27FC236}">
                <a16:creationId xmlns:a16="http://schemas.microsoft.com/office/drawing/2014/main" id="{31AC8907-2052-2246-9DB7-84BC2479B4AE}"/>
              </a:ext>
            </a:extLst>
          </p:cNvPr>
          <p:cNvCxnSpPr>
            <a:cxnSpLocks/>
            <a:stCxn id="13" idx="1"/>
          </p:cNvCxnSpPr>
          <p:nvPr/>
        </p:nvCxnSpPr>
        <p:spPr>
          <a:xfrm rot="10800000" flipV="1">
            <a:off x="2041071" y="3483281"/>
            <a:ext cx="3231646" cy="80791"/>
          </a:xfrm>
          <a:prstGeom prst="curvedConnector3">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2294818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65AEC-7D23-D040-9731-5A19877D4E2E}"/>
              </a:ext>
            </a:extLst>
          </p:cNvPr>
          <p:cNvSpPr>
            <a:spLocks noGrp="1"/>
          </p:cNvSpPr>
          <p:nvPr>
            <p:ph type="title"/>
          </p:nvPr>
        </p:nvSpPr>
        <p:spPr/>
        <p:txBody>
          <a:bodyPr/>
          <a:lstStyle/>
          <a:p>
            <a:r>
              <a:rPr lang="en-US" dirty="0"/>
              <a:t>3. Writing the Role (2)</a:t>
            </a:r>
          </a:p>
        </p:txBody>
      </p:sp>
      <p:sp>
        <p:nvSpPr>
          <p:cNvPr id="3" name="Content Placeholder 2">
            <a:extLst>
              <a:ext uri="{FF2B5EF4-FFF2-40B4-BE49-F238E27FC236}">
                <a16:creationId xmlns:a16="http://schemas.microsoft.com/office/drawing/2014/main" id="{F55B8D7B-8FDF-0D4D-9CC6-554A0283FA62}"/>
              </a:ext>
            </a:extLst>
          </p:cNvPr>
          <p:cNvSpPr>
            <a:spLocks noGrp="1"/>
          </p:cNvSpPr>
          <p:nvPr>
            <p:ph idx="1"/>
          </p:nvPr>
        </p:nvSpPr>
        <p:spPr/>
        <p:txBody>
          <a:bodyPr/>
          <a:lstStyle/>
          <a:p>
            <a:r>
              <a:rPr lang="en-US" dirty="0">
                <a:solidFill>
                  <a:schemeClr val="accent5"/>
                </a:solidFill>
              </a:rPr>
              <a:t>deploy/defaults/</a:t>
            </a:r>
            <a:r>
              <a:rPr lang="en-US" dirty="0" err="1">
                <a:solidFill>
                  <a:schemeClr val="accent5"/>
                </a:solidFill>
              </a:rPr>
              <a:t>main.yml</a:t>
            </a:r>
            <a:endParaRPr lang="en-US" dirty="0">
              <a:solidFill>
                <a:schemeClr val="accent5"/>
              </a:solidFill>
            </a:endParaRPr>
          </a:p>
          <a:p>
            <a:endParaRPr lang="en-US" dirty="0"/>
          </a:p>
          <a:p>
            <a:endParaRPr lang="en-US" dirty="0"/>
          </a:p>
        </p:txBody>
      </p:sp>
      <p:pic>
        <p:nvPicPr>
          <p:cNvPr id="4" name="Picture 3">
            <a:extLst>
              <a:ext uri="{FF2B5EF4-FFF2-40B4-BE49-F238E27FC236}">
                <a16:creationId xmlns:a16="http://schemas.microsoft.com/office/drawing/2014/main" id="{7C98374A-0558-8B44-9047-55B838474E92}"/>
              </a:ext>
            </a:extLst>
          </p:cNvPr>
          <p:cNvPicPr>
            <a:picLocks noChangeAspect="1"/>
          </p:cNvPicPr>
          <p:nvPr/>
        </p:nvPicPr>
        <p:blipFill>
          <a:blip r:embed="rId2"/>
          <a:stretch>
            <a:fillRect/>
          </a:stretch>
        </p:blipFill>
        <p:spPr>
          <a:xfrm>
            <a:off x="2872921" y="1358900"/>
            <a:ext cx="4009572" cy="2888528"/>
          </a:xfrm>
          <a:prstGeom prst="rect">
            <a:avLst/>
          </a:prstGeom>
        </p:spPr>
      </p:pic>
    </p:spTree>
    <p:extLst>
      <p:ext uri="{BB962C8B-B14F-4D97-AF65-F5344CB8AC3E}">
        <p14:creationId xmlns:p14="http://schemas.microsoft.com/office/powerpoint/2010/main" val="9833812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92D23A-5C1B-4545-B57B-C08C2AEB05C9}"/>
              </a:ext>
            </a:extLst>
          </p:cNvPr>
          <p:cNvSpPr>
            <a:spLocks noGrp="1"/>
          </p:cNvSpPr>
          <p:nvPr>
            <p:ph type="title"/>
          </p:nvPr>
        </p:nvSpPr>
        <p:spPr/>
        <p:txBody>
          <a:bodyPr/>
          <a:lstStyle/>
          <a:p>
            <a:r>
              <a:rPr lang="en-US" dirty="0"/>
              <a:t>3. Writing the Role (3)</a:t>
            </a:r>
          </a:p>
        </p:txBody>
      </p:sp>
      <p:sp>
        <p:nvSpPr>
          <p:cNvPr id="3" name="Content Placeholder 2">
            <a:extLst>
              <a:ext uri="{FF2B5EF4-FFF2-40B4-BE49-F238E27FC236}">
                <a16:creationId xmlns:a16="http://schemas.microsoft.com/office/drawing/2014/main" id="{267FFCEB-19B7-5F4A-85DE-14C97B9EE92B}"/>
              </a:ext>
            </a:extLst>
          </p:cNvPr>
          <p:cNvSpPr>
            <a:spLocks noGrp="1"/>
          </p:cNvSpPr>
          <p:nvPr>
            <p:ph idx="1"/>
          </p:nvPr>
        </p:nvSpPr>
        <p:spPr>
          <a:xfrm>
            <a:off x="272667" y="789105"/>
            <a:ext cx="8525893" cy="3719833"/>
          </a:xfrm>
        </p:spPr>
        <p:txBody>
          <a:bodyPr/>
          <a:lstStyle/>
          <a:p>
            <a:r>
              <a:rPr lang="en-US" dirty="0">
                <a:solidFill>
                  <a:schemeClr val="accent5"/>
                </a:solidFill>
              </a:rPr>
              <a:t>deploy/templates/index.html.j2</a:t>
            </a:r>
          </a:p>
          <a:p>
            <a:endParaRPr lang="en-US" dirty="0"/>
          </a:p>
        </p:txBody>
      </p:sp>
      <p:pic>
        <p:nvPicPr>
          <p:cNvPr id="4" name="Picture 3">
            <a:extLst>
              <a:ext uri="{FF2B5EF4-FFF2-40B4-BE49-F238E27FC236}">
                <a16:creationId xmlns:a16="http://schemas.microsoft.com/office/drawing/2014/main" id="{7FC9567C-00D9-D244-8087-465DCA021EC0}"/>
              </a:ext>
            </a:extLst>
          </p:cNvPr>
          <p:cNvPicPr>
            <a:picLocks noChangeAspect="1"/>
          </p:cNvPicPr>
          <p:nvPr/>
        </p:nvPicPr>
        <p:blipFill>
          <a:blip r:embed="rId2"/>
          <a:stretch>
            <a:fillRect/>
          </a:stretch>
        </p:blipFill>
        <p:spPr>
          <a:xfrm>
            <a:off x="2178957" y="1075249"/>
            <a:ext cx="5593443" cy="3651416"/>
          </a:xfrm>
          <a:prstGeom prst="rect">
            <a:avLst/>
          </a:prstGeom>
        </p:spPr>
      </p:pic>
      <p:sp>
        <p:nvSpPr>
          <p:cNvPr id="6" name="TextBox 5">
            <a:extLst>
              <a:ext uri="{FF2B5EF4-FFF2-40B4-BE49-F238E27FC236}">
                <a16:creationId xmlns:a16="http://schemas.microsoft.com/office/drawing/2014/main" id="{CC73262F-56EE-9F4A-8067-C38388685236}"/>
              </a:ext>
            </a:extLst>
          </p:cNvPr>
          <p:cNvSpPr txBox="1"/>
          <p:nvPr/>
        </p:nvSpPr>
        <p:spPr>
          <a:xfrm>
            <a:off x="5410603" y="1075249"/>
            <a:ext cx="3302458" cy="253916"/>
          </a:xfrm>
          <a:prstGeom prst="rect">
            <a:avLst/>
          </a:prstGeom>
          <a:noFill/>
          <a:ln>
            <a:solidFill>
              <a:schemeClr val="accent5"/>
            </a:solidFill>
          </a:ln>
        </p:spPr>
        <p:txBody>
          <a:bodyPr wrap="square" rtlCol="0">
            <a:spAutoFit/>
          </a:bodyPr>
          <a:lstStyle/>
          <a:p>
            <a:r>
              <a:rPr lang="en-US" sz="1050" dirty="0"/>
              <a:t>Resolve at runtime</a:t>
            </a:r>
          </a:p>
        </p:txBody>
      </p:sp>
      <p:cxnSp>
        <p:nvCxnSpPr>
          <p:cNvPr id="7" name="Curved Connector 6">
            <a:extLst>
              <a:ext uri="{FF2B5EF4-FFF2-40B4-BE49-F238E27FC236}">
                <a16:creationId xmlns:a16="http://schemas.microsoft.com/office/drawing/2014/main" id="{BF666F17-3FBB-DD45-9577-A6680E06A0DE}"/>
              </a:ext>
            </a:extLst>
          </p:cNvPr>
          <p:cNvCxnSpPr>
            <a:cxnSpLocks/>
            <a:stCxn id="6" idx="1"/>
          </p:cNvCxnSpPr>
          <p:nvPr/>
        </p:nvCxnSpPr>
        <p:spPr>
          <a:xfrm rot="10800000" flipH="1" flipV="1">
            <a:off x="5410603" y="1202207"/>
            <a:ext cx="265266" cy="1466852"/>
          </a:xfrm>
          <a:prstGeom prst="curvedConnector4">
            <a:avLst>
              <a:gd name="adj1" fmla="val -86178"/>
              <a:gd name="adj2" fmla="val 54328"/>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454739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8F948-CA1F-A342-9346-D432C9A451BE}"/>
              </a:ext>
            </a:extLst>
          </p:cNvPr>
          <p:cNvSpPr>
            <a:spLocks noGrp="1"/>
          </p:cNvSpPr>
          <p:nvPr>
            <p:ph type="title"/>
          </p:nvPr>
        </p:nvSpPr>
        <p:spPr/>
        <p:txBody>
          <a:bodyPr/>
          <a:lstStyle/>
          <a:p>
            <a:r>
              <a:rPr lang="en-US" dirty="0"/>
              <a:t>3. Writing the Role (4)</a:t>
            </a:r>
          </a:p>
        </p:txBody>
      </p:sp>
      <p:sp>
        <p:nvSpPr>
          <p:cNvPr id="3" name="Content Placeholder 2">
            <a:extLst>
              <a:ext uri="{FF2B5EF4-FFF2-40B4-BE49-F238E27FC236}">
                <a16:creationId xmlns:a16="http://schemas.microsoft.com/office/drawing/2014/main" id="{580AE2F5-67BD-0649-BE49-967B7CBEFB53}"/>
              </a:ext>
            </a:extLst>
          </p:cNvPr>
          <p:cNvSpPr>
            <a:spLocks noGrp="1"/>
          </p:cNvSpPr>
          <p:nvPr>
            <p:ph idx="1"/>
          </p:nvPr>
        </p:nvSpPr>
        <p:spPr/>
        <p:txBody>
          <a:bodyPr/>
          <a:lstStyle/>
          <a:p>
            <a:endParaRPr lang="en-US" dirty="0"/>
          </a:p>
          <a:p>
            <a:endParaRPr lang="en-US" dirty="0"/>
          </a:p>
        </p:txBody>
      </p:sp>
      <p:pic>
        <p:nvPicPr>
          <p:cNvPr id="4" name="Picture 3">
            <a:extLst>
              <a:ext uri="{FF2B5EF4-FFF2-40B4-BE49-F238E27FC236}">
                <a16:creationId xmlns:a16="http://schemas.microsoft.com/office/drawing/2014/main" id="{8055101B-7E8C-904A-ACF1-FD4B22FA3BD4}"/>
              </a:ext>
            </a:extLst>
          </p:cNvPr>
          <p:cNvPicPr>
            <a:picLocks noChangeAspect="1"/>
          </p:cNvPicPr>
          <p:nvPr/>
        </p:nvPicPr>
        <p:blipFill>
          <a:blip r:embed="rId2"/>
          <a:stretch>
            <a:fillRect/>
          </a:stretch>
        </p:blipFill>
        <p:spPr>
          <a:xfrm>
            <a:off x="978741" y="898070"/>
            <a:ext cx="5454716" cy="3842903"/>
          </a:xfrm>
          <a:prstGeom prst="rect">
            <a:avLst/>
          </a:prstGeom>
        </p:spPr>
      </p:pic>
      <p:sp>
        <p:nvSpPr>
          <p:cNvPr id="5" name="TextBox 4">
            <a:extLst>
              <a:ext uri="{FF2B5EF4-FFF2-40B4-BE49-F238E27FC236}">
                <a16:creationId xmlns:a16="http://schemas.microsoft.com/office/drawing/2014/main" id="{9EA319A2-264F-8449-8987-E4077F8F420D}"/>
              </a:ext>
            </a:extLst>
          </p:cNvPr>
          <p:cNvSpPr txBox="1"/>
          <p:nvPr/>
        </p:nvSpPr>
        <p:spPr>
          <a:xfrm>
            <a:off x="3192236" y="702129"/>
            <a:ext cx="4122964" cy="307777"/>
          </a:xfrm>
          <a:prstGeom prst="rect">
            <a:avLst/>
          </a:prstGeom>
          <a:noFill/>
        </p:spPr>
        <p:txBody>
          <a:bodyPr wrap="square" rtlCol="0">
            <a:spAutoFit/>
          </a:bodyPr>
          <a:lstStyle/>
          <a:p>
            <a:r>
              <a:rPr lang="en-US" sz="1400" b="1" dirty="0">
                <a:solidFill>
                  <a:schemeClr val="accent5"/>
                </a:solidFill>
              </a:rPr>
              <a:t>deploy/templates/nginx-cfg.yml.j2</a:t>
            </a:r>
          </a:p>
        </p:txBody>
      </p:sp>
      <p:sp>
        <p:nvSpPr>
          <p:cNvPr id="6" name="TextBox 5">
            <a:extLst>
              <a:ext uri="{FF2B5EF4-FFF2-40B4-BE49-F238E27FC236}">
                <a16:creationId xmlns:a16="http://schemas.microsoft.com/office/drawing/2014/main" id="{C4568D4E-D14C-7B4F-902E-ACEA423326D9}"/>
              </a:ext>
            </a:extLst>
          </p:cNvPr>
          <p:cNvSpPr txBox="1"/>
          <p:nvPr/>
        </p:nvSpPr>
        <p:spPr>
          <a:xfrm>
            <a:off x="5223100" y="3549690"/>
            <a:ext cx="3302458" cy="253916"/>
          </a:xfrm>
          <a:prstGeom prst="rect">
            <a:avLst/>
          </a:prstGeom>
          <a:noFill/>
          <a:ln>
            <a:solidFill>
              <a:schemeClr val="accent5"/>
            </a:solidFill>
          </a:ln>
        </p:spPr>
        <p:txBody>
          <a:bodyPr wrap="square" rtlCol="0">
            <a:spAutoFit/>
          </a:bodyPr>
          <a:lstStyle/>
          <a:p>
            <a:r>
              <a:rPr lang="en-US" sz="1050" dirty="0"/>
              <a:t>Resolve at runtime</a:t>
            </a:r>
          </a:p>
        </p:txBody>
      </p:sp>
      <p:cxnSp>
        <p:nvCxnSpPr>
          <p:cNvPr id="7" name="Curved Connector 6">
            <a:extLst>
              <a:ext uri="{FF2B5EF4-FFF2-40B4-BE49-F238E27FC236}">
                <a16:creationId xmlns:a16="http://schemas.microsoft.com/office/drawing/2014/main" id="{7B64C992-0192-3A46-83CA-59C6BB614A65}"/>
              </a:ext>
            </a:extLst>
          </p:cNvPr>
          <p:cNvCxnSpPr>
            <a:cxnSpLocks/>
            <a:stCxn id="6" idx="1"/>
          </p:cNvCxnSpPr>
          <p:nvPr/>
        </p:nvCxnSpPr>
        <p:spPr>
          <a:xfrm rot="10800000">
            <a:off x="4118922" y="2471354"/>
            <a:ext cx="1104179" cy="1205295"/>
          </a:xfrm>
          <a:prstGeom prst="curvedConnector2">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603358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77A263-38AC-074B-AF38-11975C034151}"/>
              </a:ext>
            </a:extLst>
          </p:cNvPr>
          <p:cNvSpPr>
            <a:spLocks noGrp="1"/>
          </p:cNvSpPr>
          <p:nvPr>
            <p:ph type="title"/>
          </p:nvPr>
        </p:nvSpPr>
        <p:spPr/>
        <p:txBody>
          <a:bodyPr/>
          <a:lstStyle/>
          <a:p>
            <a:r>
              <a:rPr lang="en-US" dirty="0"/>
              <a:t>3. Writing the Role (5)</a:t>
            </a:r>
          </a:p>
        </p:txBody>
      </p:sp>
      <p:pic>
        <p:nvPicPr>
          <p:cNvPr id="4" name="Content Placeholder 3">
            <a:extLst>
              <a:ext uri="{FF2B5EF4-FFF2-40B4-BE49-F238E27FC236}">
                <a16:creationId xmlns:a16="http://schemas.microsoft.com/office/drawing/2014/main" id="{763F92AA-E82A-594C-9E37-C29932B53530}"/>
              </a:ext>
            </a:extLst>
          </p:cNvPr>
          <p:cNvPicPr>
            <a:picLocks noGrp="1" noChangeAspect="1"/>
          </p:cNvPicPr>
          <p:nvPr>
            <p:ph idx="1"/>
          </p:nvPr>
        </p:nvPicPr>
        <p:blipFill>
          <a:blip r:embed="rId2"/>
          <a:stretch>
            <a:fillRect/>
          </a:stretch>
        </p:blipFill>
        <p:spPr>
          <a:xfrm>
            <a:off x="3484038" y="365578"/>
            <a:ext cx="5190105" cy="4206421"/>
          </a:xfrm>
          <a:prstGeom prst="rect">
            <a:avLst/>
          </a:prstGeom>
        </p:spPr>
      </p:pic>
      <p:sp>
        <p:nvSpPr>
          <p:cNvPr id="5" name="TextBox 4">
            <a:extLst>
              <a:ext uri="{FF2B5EF4-FFF2-40B4-BE49-F238E27FC236}">
                <a16:creationId xmlns:a16="http://schemas.microsoft.com/office/drawing/2014/main" id="{2DBEDCF8-CAC0-454B-82F6-82C62D9C2303}"/>
              </a:ext>
            </a:extLst>
          </p:cNvPr>
          <p:cNvSpPr txBox="1"/>
          <p:nvPr/>
        </p:nvSpPr>
        <p:spPr>
          <a:xfrm>
            <a:off x="146957" y="1118507"/>
            <a:ext cx="2996293" cy="276999"/>
          </a:xfrm>
          <a:prstGeom prst="rect">
            <a:avLst/>
          </a:prstGeom>
          <a:noFill/>
        </p:spPr>
        <p:txBody>
          <a:bodyPr wrap="square" rtlCol="0">
            <a:spAutoFit/>
          </a:bodyPr>
          <a:lstStyle/>
          <a:p>
            <a:r>
              <a:rPr lang="en-IN" sz="1200" b="1" dirty="0">
                <a:solidFill>
                  <a:schemeClr val="accent5"/>
                </a:solidFill>
              </a:rPr>
              <a:t>deploy/tasks/</a:t>
            </a:r>
            <a:r>
              <a:rPr lang="en-IN" sz="1200" b="1" dirty="0" err="1">
                <a:solidFill>
                  <a:schemeClr val="accent5"/>
                </a:solidFill>
              </a:rPr>
              <a:t>main.yml</a:t>
            </a:r>
            <a:endParaRPr lang="en-IN" sz="1200" b="1" dirty="0">
              <a:solidFill>
                <a:schemeClr val="accent5"/>
              </a:solidFill>
            </a:endParaRPr>
          </a:p>
        </p:txBody>
      </p:sp>
    </p:spTree>
    <p:extLst>
      <p:ext uri="{BB962C8B-B14F-4D97-AF65-F5344CB8AC3E}">
        <p14:creationId xmlns:p14="http://schemas.microsoft.com/office/powerpoint/2010/main" val="21589295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DAF9A7-AE9B-1A45-8774-535B479E63A0}"/>
              </a:ext>
            </a:extLst>
          </p:cNvPr>
          <p:cNvSpPr>
            <a:spLocks noGrp="1"/>
          </p:cNvSpPr>
          <p:nvPr>
            <p:ph type="title"/>
          </p:nvPr>
        </p:nvSpPr>
        <p:spPr/>
        <p:txBody>
          <a:bodyPr/>
          <a:lstStyle/>
          <a:p>
            <a:r>
              <a:rPr lang="en-US" dirty="0"/>
              <a:t>3. Writing the Role (6)</a:t>
            </a:r>
          </a:p>
        </p:txBody>
      </p:sp>
      <p:pic>
        <p:nvPicPr>
          <p:cNvPr id="4" name="Content Placeholder 3">
            <a:extLst>
              <a:ext uri="{FF2B5EF4-FFF2-40B4-BE49-F238E27FC236}">
                <a16:creationId xmlns:a16="http://schemas.microsoft.com/office/drawing/2014/main" id="{083F5E99-9CF4-2B43-9935-3FF3C933AF29}"/>
              </a:ext>
            </a:extLst>
          </p:cNvPr>
          <p:cNvPicPr>
            <a:picLocks noGrp="1" noChangeAspect="1"/>
          </p:cNvPicPr>
          <p:nvPr>
            <p:ph idx="1"/>
          </p:nvPr>
        </p:nvPicPr>
        <p:blipFill>
          <a:blip r:embed="rId2"/>
          <a:stretch>
            <a:fillRect/>
          </a:stretch>
        </p:blipFill>
        <p:spPr>
          <a:xfrm>
            <a:off x="273050" y="1100533"/>
            <a:ext cx="8524875" cy="3285333"/>
          </a:xfrm>
          <a:prstGeom prst="rect">
            <a:avLst/>
          </a:prstGeom>
        </p:spPr>
      </p:pic>
      <p:sp>
        <p:nvSpPr>
          <p:cNvPr id="5" name="TextBox 4">
            <a:extLst>
              <a:ext uri="{FF2B5EF4-FFF2-40B4-BE49-F238E27FC236}">
                <a16:creationId xmlns:a16="http://schemas.microsoft.com/office/drawing/2014/main" id="{540ABF32-F3EE-4E42-82DF-51B9CF0D9951}"/>
              </a:ext>
            </a:extLst>
          </p:cNvPr>
          <p:cNvSpPr txBox="1"/>
          <p:nvPr/>
        </p:nvSpPr>
        <p:spPr>
          <a:xfrm>
            <a:off x="4033157" y="650605"/>
            <a:ext cx="2996293" cy="276999"/>
          </a:xfrm>
          <a:prstGeom prst="rect">
            <a:avLst/>
          </a:prstGeom>
          <a:noFill/>
        </p:spPr>
        <p:txBody>
          <a:bodyPr wrap="square" rtlCol="0">
            <a:spAutoFit/>
          </a:bodyPr>
          <a:lstStyle/>
          <a:p>
            <a:r>
              <a:rPr lang="en-IN" sz="1200" b="1" dirty="0">
                <a:solidFill>
                  <a:schemeClr val="accent5"/>
                </a:solidFill>
              </a:rPr>
              <a:t>deploy/tasks/</a:t>
            </a:r>
            <a:r>
              <a:rPr lang="en-IN" sz="1200" b="1" dirty="0" err="1">
                <a:solidFill>
                  <a:schemeClr val="accent5"/>
                </a:solidFill>
              </a:rPr>
              <a:t>main.yml</a:t>
            </a:r>
            <a:endParaRPr lang="en-IN" sz="1200" b="1" dirty="0">
              <a:solidFill>
                <a:schemeClr val="accent5"/>
              </a:solidFill>
            </a:endParaRPr>
          </a:p>
        </p:txBody>
      </p:sp>
      <p:sp>
        <p:nvSpPr>
          <p:cNvPr id="6" name="TextBox 5">
            <a:extLst>
              <a:ext uri="{FF2B5EF4-FFF2-40B4-BE49-F238E27FC236}">
                <a16:creationId xmlns:a16="http://schemas.microsoft.com/office/drawing/2014/main" id="{DE5AA30B-B146-B841-A512-D8BA533110BA}"/>
              </a:ext>
            </a:extLst>
          </p:cNvPr>
          <p:cNvSpPr txBox="1"/>
          <p:nvPr/>
        </p:nvSpPr>
        <p:spPr>
          <a:xfrm>
            <a:off x="5495467" y="2889129"/>
            <a:ext cx="3302458" cy="253916"/>
          </a:xfrm>
          <a:prstGeom prst="rect">
            <a:avLst/>
          </a:prstGeom>
          <a:noFill/>
          <a:ln>
            <a:solidFill>
              <a:schemeClr val="accent5"/>
            </a:solidFill>
          </a:ln>
        </p:spPr>
        <p:txBody>
          <a:bodyPr wrap="square" rtlCol="0">
            <a:spAutoFit/>
          </a:bodyPr>
          <a:lstStyle/>
          <a:p>
            <a:r>
              <a:rPr lang="en-US" sz="1050" dirty="0"/>
              <a:t>Ansible looping construct</a:t>
            </a:r>
          </a:p>
        </p:txBody>
      </p:sp>
      <p:cxnSp>
        <p:nvCxnSpPr>
          <p:cNvPr id="7" name="Curved Connector 6">
            <a:extLst>
              <a:ext uri="{FF2B5EF4-FFF2-40B4-BE49-F238E27FC236}">
                <a16:creationId xmlns:a16="http://schemas.microsoft.com/office/drawing/2014/main" id="{76C97CD4-02DC-2C4A-BE97-1423F8EB0494}"/>
              </a:ext>
            </a:extLst>
          </p:cNvPr>
          <p:cNvCxnSpPr>
            <a:cxnSpLocks/>
            <a:stCxn id="6" idx="1"/>
          </p:cNvCxnSpPr>
          <p:nvPr/>
        </p:nvCxnSpPr>
        <p:spPr>
          <a:xfrm rot="10800000">
            <a:off x="1414131" y="2037063"/>
            <a:ext cx="4081337" cy="979024"/>
          </a:xfrm>
          <a:prstGeom prst="curvedConnector3">
            <a:avLst>
              <a:gd name="adj1" fmla="val 50000"/>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73D3601E-FEAE-8F41-9837-10B6004EE9B1}"/>
              </a:ext>
            </a:extLst>
          </p:cNvPr>
          <p:cNvSpPr txBox="1"/>
          <p:nvPr/>
        </p:nvSpPr>
        <p:spPr>
          <a:xfrm>
            <a:off x="5638342" y="1636032"/>
            <a:ext cx="3302458" cy="253916"/>
          </a:xfrm>
          <a:prstGeom prst="rect">
            <a:avLst/>
          </a:prstGeom>
          <a:noFill/>
          <a:ln>
            <a:solidFill>
              <a:schemeClr val="accent5"/>
            </a:solidFill>
          </a:ln>
        </p:spPr>
        <p:txBody>
          <a:bodyPr wrap="square" rtlCol="0">
            <a:spAutoFit/>
          </a:bodyPr>
          <a:lstStyle/>
          <a:p>
            <a:r>
              <a:rPr lang="en-US" sz="1050" dirty="0"/>
              <a:t>Resolve default ansible fact</a:t>
            </a:r>
          </a:p>
        </p:txBody>
      </p:sp>
      <p:cxnSp>
        <p:nvCxnSpPr>
          <p:cNvPr id="10" name="Curved Connector 9">
            <a:extLst>
              <a:ext uri="{FF2B5EF4-FFF2-40B4-BE49-F238E27FC236}">
                <a16:creationId xmlns:a16="http://schemas.microsoft.com/office/drawing/2014/main" id="{CF6FA20A-DB6B-8348-9F64-491EB41DC29D}"/>
              </a:ext>
            </a:extLst>
          </p:cNvPr>
          <p:cNvCxnSpPr>
            <a:cxnSpLocks/>
            <a:stCxn id="9" idx="1"/>
          </p:cNvCxnSpPr>
          <p:nvPr/>
        </p:nvCxnSpPr>
        <p:spPr>
          <a:xfrm rot="10800000">
            <a:off x="5263116" y="1375438"/>
            <a:ext cx="375226" cy="387553"/>
          </a:xfrm>
          <a:prstGeom prst="curvedConnector2">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984259CD-6115-1342-A0E2-4E77EFC069D8}"/>
              </a:ext>
            </a:extLst>
          </p:cNvPr>
          <p:cNvSpPr txBox="1"/>
          <p:nvPr/>
        </p:nvSpPr>
        <p:spPr>
          <a:xfrm>
            <a:off x="5640175" y="3507200"/>
            <a:ext cx="3302458" cy="415498"/>
          </a:xfrm>
          <a:prstGeom prst="rect">
            <a:avLst/>
          </a:prstGeom>
          <a:noFill/>
          <a:ln>
            <a:solidFill>
              <a:schemeClr val="accent5"/>
            </a:solidFill>
          </a:ln>
        </p:spPr>
        <p:txBody>
          <a:bodyPr wrap="square" rtlCol="0">
            <a:spAutoFit/>
          </a:bodyPr>
          <a:lstStyle/>
          <a:p>
            <a:r>
              <a:rPr lang="en-US" sz="1050" dirty="0"/>
              <a:t>To control the remote host where config needs to be applied</a:t>
            </a:r>
          </a:p>
        </p:txBody>
      </p:sp>
      <p:cxnSp>
        <p:nvCxnSpPr>
          <p:cNvPr id="14" name="Curved Connector 13">
            <a:extLst>
              <a:ext uri="{FF2B5EF4-FFF2-40B4-BE49-F238E27FC236}">
                <a16:creationId xmlns:a16="http://schemas.microsoft.com/office/drawing/2014/main" id="{B99C6333-9817-7745-BBB2-90B93136FC02}"/>
              </a:ext>
            </a:extLst>
          </p:cNvPr>
          <p:cNvCxnSpPr>
            <a:cxnSpLocks/>
            <a:stCxn id="13" idx="1"/>
          </p:cNvCxnSpPr>
          <p:nvPr/>
        </p:nvCxnSpPr>
        <p:spPr>
          <a:xfrm rot="10800000" flipV="1">
            <a:off x="839981" y="3714949"/>
            <a:ext cx="4800195" cy="533166"/>
          </a:xfrm>
          <a:prstGeom prst="curvedConnector3">
            <a:avLst>
              <a:gd name="adj1" fmla="val 50000"/>
            </a:avLst>
          </a:prstGeom>
          <a:ln w="9525" cmpd="sng">
            <a:solidFill>
              <a:schemeClr val="accent5"/>
            </a:solidFill>
            <a:headEnd type="none" w="med" len="med"/>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97758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481049-EA64-EC47-92C3-2F9F99FDE5D4}"/>
              </a:ext>
            </a:extLst>
          </p:cNvPr>
          <p:cNvSpPr>
            <a:spLocks noGrp="1"/>
          </p:cNvSpPr>
          <p:nvPr>
            <p:ph type="title"/>
          </p:nvPr>
        </p:nvSpPr>
        <p:spPr/>
        <p:txBody>
          <a:bodyPr/>
          <a:lstStyle/>
          <a:p>
            <a:r>
              <a:rPr lang="en-US" dirty="0"/>
              <a:t>3. Writing the Role (7)</a:t>
            </a:r>
          </a:p>
        </p:txBody>
      </p:sp>
      <p:pic>
        <p:nvPicPr>
          <p:cNvPr id="4" name="Content Placeholder 3">
            <a:extLst>
              <a:ext uri="{FF2B5EF4-FFF2-40B4-BE49-F238E27FC236}">
                <a16:creationId xmlns:a16="http://schemas.microsoft.com/office/drawing/2014/main" id="{071102C8-3A1E-4B42-98A7-01F59990EDC0}"/>
              </a:ext>
            </a:extLst>
          </p:cNvPr>
          <p:cNvPicPr>
            <a:picLocks noGrp="1" noChangeAspect="1"/>
          </p:cNvPicPr>
          <p:nvPr>
            <p:ph idx="1"/>
          </p:nvPr>
        </p:nvPicPr>
        <p:blipFill>
          <a:blip r:embed="rId2"/>
          <a:stretch>
            <a:fillRect/>
          </a:stretch>
        </p:blipFill>
        <p:spPr>
          <a:xfrm>
            <a:off x="1661404" y="977900"/>
            <a:ext cx="5748166" cy="3530600"/>
          </a:xfrm>
          <a:prstGeom prst="rect">
            <a:avLst/>
          </a:prstGeom>
        </p:spPr>
      </p:pic>
      <p:sp>
        <p:nvSpPr>
          <p:cNvPr id="5" name="TextBox 4">
            <a:extLst>
              <a:ext uri="{FF2B5EF4-FFF2-40B4-BE49-F238E27FC236}">
                <a16:creationId xmlns:a16="http://schemas.microsoft.com/office/drawing/2014/main" id="{D05A7CE2-B1AA-834B-B441-9515B6B91C47}"/>
              </a:ext>
            </a:extLst>
          </p:cNvPr>
          <p:cNvSpPr txBox="1"/>
          <p:nvPr/>
        </p:nvSpPr>
        <p:spPr>
          <a:xfrm>
            <a:off x="4849585" y="468004"/>
            <a:ext cx="2996293" cy="276999"/>
          </a:xfrm>
          <a:prstGeom prst="rect">
            <a:avLst/>
          </a:prstGeom>
          <a:noFill/>
        </p:spPr>
        <p:txBody>
          <a:bodyPr wrap="square" rtlCol="0">
            <a:spAutoFit/>
          </a:bodyPr>
          <a:lstStyle/>
          <a:p>
            <a:r>
              <a:rPr lang="en-IN" sz="1200" b="1" dirty="0">
                <a:solidFill>
                  <a:schemeClr val="accent5"/>
                </a:solidFill>
              </a:rPr>
              <a:t>deploy/tasks/</a:t>
            </a:r>
            <a:r>
              <a:rPr lang="en-IN" sz="1200" b="1" dirty="0" err="1">
                <a:solidFill>
                  <a:schemeClr val="accent5"/>
                </a:solidFill>
              </a:rPr>
              <a:t>main.yml</a:t>
            </a:r>
            <a:endParaRPr lang="en-IN" sz="1200" b="1" dirty="0">
              <a:solidFill>
                <a:schemeClr val="accent5"/>
              </a:solidFill>
            </a:endParaRPr>
          </a:p>
        </p:txBody>
      </p:sp>
    </p:spTree>
    <p:extLst>
      <p:ext uri="{BB962C8B-B14F-4D97-AF65-F5344CB8AC3E}">
        <p14:creationId xmlns:p14="http://schemas.microsoft.com/office/powerpoint/2010/main" val="39570371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33C232-F0ED-5744-9A4E-41F0BE53691F}"/>
              </a:ext>
            </a:extLst>
          </p:cNvPr>
          <p:cNvSpPr>
            <a:spLocks noGrp="1"/>
          </p:cNvSpPr>
          <p:nvPr>
            <p:ph type="title"/>
          </p:nvPr>
        </p:nvSpPr>
        <p:spPr/>
        <p:txBody>
          <a:bodyPr/>
          <a:lstStyle/>
          <a:p>
            <a:r>
              <a:rPr lang="en-US" dirty="0" err="1"/>
              <a:t>Undeploy</a:t>
            </a:r>
            <a:r>
              <a:rPr lang="en-US" dirty="0"/>
              <a:t> Role</a:t>
            </a:r>
          </a:p>
        </p:txBody>
      </p:sp>
      <p:sp>
        <p:nvSpPr>
          <p:cNvPr id="3" name="Content Placeholder 2">
            <a:extLst>
              <a:ext uri="{FF2B5EF4-FFF2-40B4-BE49-F238E27FC236}">
                <a16:creationId xmlns:a16="http://schemas.microsoft.com/office/drawing/2014/main" id="{02F97DBA-FEE9-3D48-9ED6-58BB0B2F1896}"/>
              </a:ext>
            </a:extLst>
          </p:cNvPr>
          <p:cNvSpPr>
            <a:spLocks noGrp="1"/>
          </p:cNvSpPr>
          <p:nvPr>
            <p:ph idx="1"/>
          </p:nvPr>
        </p:nvSpPr>
        <p:spPr/>
        <p:txBody>
          <a:bodyPr/>
          <a:lstStyle/>
          <a:p>
            <a:r>
              <a:rPr lang="en-US" dirty="0"/>
              <a:t>Perform the similar steps for </a:t>
            </a:r>
            <a:r>
              <a:rPr lang="en-US" dirty="0" err="1"/>
              <a:t>undeploy</a:t>
            </a:r>
            <a:r>
              <a:rPr lang="en-US" dirty="0"/>
              <a:t> playbook/role</a:t>
            </a:r>
          </a:p>
        </p:txBody>
      </p:sp>
    </p:spTree>
    <p:extLst>
      <p:ext uri="{BB962C8B-B14F-4D97-AF65-F5344CB8AC3E}">
        <p14:creationId xmlns:p14="http://schemas.microsoft.com/office/powerpoint/2010/main" val="3011891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BBE00-F99B-D24D-A1C7-D636635BB0B0}"/>
              </a:ext>
            </a:extLst>
          </p:cNvPr>
          <p:cNvSpPr>
            <a:spLocks noGrp="1"/>
          </p:cNvSpPr>
          <p:nvPr>
            <p:ph type="title"/>
          </p:nvPr>
        </p:nvSpPr>
        <p:spPr/>
        <p:txBody>
          <a:bodyPr/>
          <a:lstStyle/>
          <a:p>
            <a:r>
              <a:rPr lang="en-US" dirty="0"/>
              <a:t>What is Docker</a:t>
            </a:r>
          </a:p>
        </p:txBody>
      </p:sp>
      <p:sp>
        <p:nvSpPr>
          <p:cNvPr id="3" name="Content Placeholder 2">
            <a:extLst>
              <a:ext uri="{FF2B5EF4-FFF2-40B4-BE49-F238E27FC236}">
                <a16:creationId xmlns:a16="http://schemas.microsoft.com/office/drawing/2014/main" id="{6C4CF42D-02AF-3D4D-BFC5-99972A187ECD}"/>
              </a:ext>
            </a:extLst>
          </p:cNvPr>
          <p:cNvSpPr>
            <a:spLocks noGrp="1"/>
          </p:cNvSpPr>
          <p:nvPr>
            <p:ph idx="1"/>
          </p:nvPr>
        </p:nvSpPr>
        <p:spPr/>
        <p:txBody>
          <a:bodyPr/>
          <a:lstStyle/>
          <a:p>
            <a:r>
              <a:rPr lang="en-US" b="1" dirty="0"/>
              <a:t>Docker</a:t>
            </a:r>
            <a:r>
              <a:rPr lang="en-US" dirty="0"/>
              <a:t> is a </a:t>
            </a:r>
            <a:r>
              <a:rPr lang="en-US" b="1" dirty="0"/>
              <a:t>Linux Utility</a:t>
            </a:r>
            <a:r>
              <a:rPr lang="en-US" dirty="0"/>
              <a:t> for </a:t>
            </a:r>
            <a:r>
              <a:rPr lang="en-US" b="1" dirty="0"/>
              <a:t>development, shipment and deployment.</a:t>
            </a:r>
          </a:p>
          <a:p>
            <a:endParaRPr lang="en-US" b="1" dirty="0"/>
          </a:p>
        </p:txBody>
      </p:sp>
    </p:spTree>
    <p:extLst>
      <p:ext uri="{BB962C8B-B14F-4D97-AF65-F5344CB8AC3E}">
        <p14:creationId xmlns:p14="http://schemas.microsoft.com/office/powerpoint/2010/main" val="19491735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1B5BF-AF5F-BF4C-989A-F3F6B508087A}"/>
              </a:ext>
            </a:extLst>
          </p:cNvPr>
          <p:cNvSpPr>
            <a:spLocks noGrp="1"/>
          </p:cNvSpPr>
          <p:nvPr>
            <p:ph type="title"/>
          </p:nvPr>
        </p:nvSpPr>
        <p:spPr/>
        <p:txBody>
          <a:bodyPr/>
          <a:lstStyle/>
          <a:p>
            <a:r>
              <a:rPr lang="en-US" dirty="0"/>
              <a:t>4. Test the Playbook</a:t>
            </a:r>
          </a:p>
        </p:txBody>
      </p:sp>
      <p:sp>
        <p:nvSpPr>
          <p:cNvPr id="3" name="Content Placeholder 2">
            <a:extLst>
              <a:ext uri="{FF2B5EF4-FFF2-40B4-BE49-F238E27FC236}">
                <a16:creationId xmlns:a16="http://schemas.microsoft.com/office/drawing/2014/main" id="{FDD5A09C-8E02-F54D-A34A-AFAFA75C79A1}"/>
              </a:ext>
            </a:extLst>
          </p:cNvPr>
          <p:cNvSpPr>
            <a:spLocks noGrp="1"/>
          </p:cNvSpPr>
          <p:nvPr>
            <p:ph idx="1"/>
          </p:nvPr>
        </p:nvSpPr>
        <p:spPr/>
        <p:txBody>
          <a:bodyPr/>
          <a:lstStyle/>
          <a:p>
            <a:r>
              <a:rPr lang="en-IN" sz="1400" dirty="0">
                <a:latin typeface="Monaco" pitchFamily="2" charset="77"/>
              </a:rPr>
              <a:t>Deploy</a:t>
            </a:r>
          </a:p>
          <a:p>
            <a:pPr lvl="1"/>
            <a:r>
              <a:rPr lang="en-IN" sz="1300" dirty="0">
                <a:latin typeface="Monaco" pitchFamily="2" charset="77"/>
              </a:rPr>
              <a:t>ansible-playbook -</a:t>
            </a:r>
            <a:r>
              <a:rPr lang="en-IN" sz="1300" dirty="0" err="1">
                <a:latin typeface="Monaco" pitchFamily="2" charset="77"/>
              </a:rPr>
              <a:t>i</a:t>
            </a:r>
            <a:r>
              <a:rPr lang="en-IN" sz="1300" dirty="0">
                <a:latin typeface="Monaco" pitchFamily="2" charset="77"/>
              </a:rPr>
              <a:t> inventory/generated/&lt;</a:t>
            </a:r>
            <a:r>
              <a:rPr lang="en-IN" sz="1300" dirty="0" err="1">
                <a:latin typeface="Monaco" pitchFamily="2" charset="77"/>
              </a:rPr>
              <a:t>env</a:t>
            </a:r>
            <a:r>
              <a:rPr lang="en-IN" sz="1300" dirty="0">
                <a:latin typeface="Monaco" pitchFamily="2" charset="77"/>
              </a:rPr>
              <a:t>-type&gt;/&lt;inventory-name&gt;/hosts playbooks/</a:t>
            </a:r>
            <a:r>
              <a:rPr lang="en-IN" sz="1300" dirty="0" err="1">
                <a:latin typeface="Monaco" pitchFamily="2" charset="77"/>
              </a:rPr>
              <a:t>nginx</a:t>
            </a:r>
            <a:r>
              <a:rPr lang="en-IN" sz="1300" dirty="0">
                <a:latin typeface="Monaco" pitchFamily="2" charset="77"/>
              </a:rPr>
              <a:t>/deploy-</a:t>
            </a:r>
            <a:r>
              <a:rPr lang="en-IN" sz="1300" dirty="0" err="1">
                <a:latin typeface="Monaco" pitchFamily="2" charset="77"/>
              </a:rPr>
              <a:t>nginx.yml</a:t>
            </a:r>
            <a:r>
              <a:rPr lang="en-IN" sz="1300" dirty="0">
                <a:latin typeface="Monaco" pitchFamily="2" charset="77"/>
              </a:rPr>
              <a:t> --user root --ask-pass</a:t>
            </a:r>
          </a:p>
          <a:p>
            <a:endParaRPr lang="en-IN" sz="1400" dirty="0">
              <a:latin typeface="Monaco" pitchFamily="2" charset="77"/>
            </a:endParaRPr>
          </a:p>
          <a:p>
            <a:r>
              <a:rPr lang="en-IN" sz="1400" dirty="0" err="1">
                <a:latin typeface="Monaco" pitchFamily="2" charset="77"/>
              </a:rPr>
              <a:t>Undeploy</a:t>
            </a:r>
            <a:endParaRPr lang="en-IN" sz="1400" dirty="0">
              <a:latin typeface="Monaco" pitchFamily="2" charset="77"/>
            </a:endParaRPr>
          </a:p>
          <a:p>
            <a:pPr lvl="1"/>
            <a:r>
              <a:rPr lang="en-IN" sz="1200" dirty="0">
                <a:latin typeface="Monaco" pitchFamily="2" charset="77"/>
              </a:rPr>
              <a:t>ansible-playbook -</a:t>
            </a:r>
            <a:r>
              <a:rPr lang="en-IN" sz="1200" dirty="0" err="1">
                <a:latin typeface="Monaco" pitchFamily="2" charset="77"/>
              </a:rPr>
              <a:t>i</a:t>
            </a:r>
            <a:r>
              <a:rPr lang="en-IN" sz="1200" dirty="0">
                <a:latin typeface="Monaco" pitchFamily="2" charset="77"/>
              </a:rPr>
              <a:t> inventory/generated/&lt;</a:t>
            </a:r>
            <a:r>
              <a:rPr lang="en-IN" sz="1200" dirty="0" err="1">
                <a:latin typeface="Monaco" pitchFamily="2" charset="77"/>
              </a:rPr>
              <a:t>env</a:t>
            </a:r>
            <a:r>
              <a:rPr lang="en-IN" sz="1200" dirty="0">
                <a:latin typeface="Monaco" pitchFamily="2" charset="77"/>
              </a:rPr>
              <a:t>-type&gt;/&lt;inventory-name&gt;/hosts playbooks/</a:t>
            </a:r>
            <a:r>
              <a:rPr lang="en-IN" sz="1200" dirty="0" err="1">
                <a:latin typeface="Monaco" pitchFamily="2" charset="77"/>
              </a:rPr>
              <a:t>nginx</a:t>
            </a:r>
            <a:r>
              <a:rPr lang="en-IN" sz="1200" dirty="0">
                <a:latin typeface="Monaco" pitchFamily="2" charset="77"/>
              </a:rPr>
              <a:t>/</a:t>
            </a:r>
            <a:r>
              <a:rPr lang="en-IN" sz="1200" dirty="0" err="1">
                <a:latin typeface="Monaco" pitchFamily="2" charset="77"/>
              </a:rPr>
              <a:t>undeploy-nginx.yml</a:t>
            </a:r>
            <a:r>
              <a:rPr lang="en-IN" sz="1200" dirty="0">
                <a:latin typeface="Monaco" pitchFamily="2" charset="77"/>
              </a:rPr>
              <a:t> --user root --ask-pass</a:t>
            </a:r>
          </a:p>
          <a:p>
            <a:pPr lvl="1"/>
            <a:endParaRPr lang="en-IN" sz="1300" dirty="0">
              <a:latin typeface="Monaco" pitchFamily="2" charset="77"/>
            </a:endParaRPr>
          </a:p>
        </p:txBody>
      </p:sp>
    </p:spTree>
    <p:extLst>
      <p:ext uri="{BB962C8B-B14F-4D97-AF65-F5344CB8AC3E}">
        <p14:creationId xmlns:p14="http://schemas.microsoft.com/office/powerpoint/2010/main" val="42249749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C536C-6AE5-0B4E-A591-969DE95091E8}"/>
              </a:ext>
            </a:extLst>
          </p:cNvPr>
          <p:cNvSpPr>
            <a:spLocks noGrp="1"/>
          </p:cNvSpPr>
          <p:nvPr>
            <p:ph type="title"/>
          </p:nvPr>
        </p:nvSpPr>
        <p:spPr/>
        <p:txBody>
          <a:bodyPr/>
          <a:lstStyle/>
          <a:p>
            <a:r>
              <a:rPr lang="en-US" dirty="0"/>
              <a:t>Ansible Provisioner Guidelines</a:t>
            </a:r>
          </a:p>
        </p:txBody>
      </p:sp>
      <p:sp>
        <p:nvSpPr>
          <p:cNvPr id="3" name="Content Placeholder 2">
            <a:extLst>
              <a:ext uri="{FF2B5EF4-FFF2-40B4-BE49-F238E27FC236}">
                <a16:creationId xmlns:a16="http://schemas.microsoft.com/office/drawing/2014/main" id="{EFDF5D96-0348-044E-B500-9BB7C8007FCF}"/>
              </a:ext>
            </a:extLst>
          </p:cNvPr>
          <p:cNvSpPr>
            <a:spLocks noGrp="1"/>
          </p:cNvSpPr>
          <p:nvPr>
            <p:ph idx="1"/>
          </p:nvPr>
        </p:nvSpPr>
        <p:spPr/>
        <p:txBody>
          <a:bodyPr/>
          <a:lstStyle/>
          <a:p>
            <a:r>
              <a:rPr lang="en-US" dirty="0"/>
              <a:t>Ansible code </a:t>
            </a:r>
            <a:r>
              <a:rPr lang="en-US" b="1" dirty="0"/>
              <a:t>deployment</a:t>
            </a:r>
            <a:r>
              <a:rPr lang="en-US" dirty="0"/>
              <a:t> as well as </a:t>
            </a:r>
            <a:r>
              <a:rPr lang="en-US" b="1" dirty="0" err="1"/>
              <a:t>undeployment</a:t>
            </a:r>
            <a:r>
              <a:rPr lang="en-US" dirty="0"/>
              <a:t> must be written. </a:t>
            </a:r>
          </a:p>
          <a:p>
            <a:r>
              <a:rPr lang="en-US" dirty="0"/>
              <a:t>Ansible code must be </a:t>
            </a:r>
            <a:r>
              <a:rPr lang="en-US" b="1" dirty="0"/>
              <a:t>idempotent</a:t>
            </a:r>
            <a:r>
              <a:rPr lang="en-US" dirty="0"/>
              <a:t>.</a:t>
            </a:r>
          </a:p>
          <a:p>
            <a:r>
              <a:rPr lang="en-IN" dirty="0"/>
              <a:t>Ansible for a module deployment must have a </a:t>
            </a:r>
            <a:r>
              <a:rPr lang="en-IN" b="1" dirty="0"/>
              <a:t>installation flag</a:t>
            </a:r>
            <a:r>
              <a:rPr lang="en-IN" dirty="0"/>
              <a:t> (true/false).</a:t>
            </a:r>
          </a:p>
          <a:p>
            <a:r>
              <a:rPr lang="en-IN" dirty="0"/>
              <a:t>Ansible module code must be </a:t>
            </a:r>
            <a:r>
              <a:rPr lang="en-IN" b="1" dirty="0"/>
              <a:t>reusable</a:t>
            </a:r>
            <a:r>
              <a:rPr lang="en-IN" dirty="0"/>
              <a:t> and not completely dependent on base platform. </a:t>
            </a:r>
          </a:p>
          <a:p>
            <a:r>
              <a:rPr lang="en-IN" dirty="0"/>
              <a:t>Ansible module code </a:t>
            </a:r>
            <a:r>
              <a:rPr lang="en-IN" b="1" dirty="0"/>
              <a:t>external variables</a:t>
            </a:r>
            <a:r>
              <a:rPr lang="en-IN" dirty="0"/>
              <a:t> must be created in playbook and referred in role.</a:t>
            </a:r>
          </a:p>
        </p:txBody>
      </p:sp>
    </p:spTree>
    <p:extLst>
      <p:ext uri="{BB962C8B-B14F-4D97-AF65-F5344CB8AC3E}">
        <p14:creationId xmlns:p14="http://schemas.microsoft.com/office/powerpoint/2010/main" val="16311324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9C06B5B-C51D-4041-9D91-BB87250795D7}"/>
              </a:ext>
            </a:extLst>
          </p:cNvPr>
          <p:cNvSpPr>
            <a:spLocks noGrp="1"/>
          </p:cNvSpPr>
          <p:nvPr>
            <p:ph type="title"/>
          </p:nvPr>
        </p:nvSpPr>
        <p:spPr/>
        <p:txBody>
          <a:bodyPr/>
          <a:lstStyle/>
          <a:p>
            <a:r>
              <a:rPr lang="en-US" dirty="0"/>
              <a:t>Provisioning </a:t>
            </a:r>
            <a:r>
              <a:rPr lang="en-US" dirty="0" err="1"/>
              <a:t>ElasticSearch</a:t>
            </a:r>
            <a:r>
              <a:rPr lang="en-US" dirty="0"/>
              <a:t> Subsystem</a:t>
            </a:r>
          </a:p>
        </p:txBody>
      </p:sp>
      <p:sp>
        <p:nvSpPr>
          <p:cNvPr id="5" name="Subtitle 4">
            <a:extLst>
              <a:ext uri="{FF2B5EF4-FFF2-40B4-BE49-F238E27FC236}">
                <a16:creationId xmlns:a16="http://schemas.microsoft.com/office/drawing/2014/main" id="{3FDC10A5-AF33-4243-BAD1-5B679C5C5652}"/>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368610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CEED9E-0F07-0545-87F8-43632183725C}"/>
              </a:ext>
            </a:extLst>
          </p:cNvPr>
          <p:cNvSpPr>
            <a:spLocks noGrp="1"/>
          </p:cNvSpPr>
          <p:nvPr>
            <p:ph type="title"/>
          </p:nvPr>
        </p:nvSpPr>
        <p:spPr/>
        <p:txBody>
          <a:bodyPr/>
          <a:lstStyle/>
          <a:p>
            <a:r>
              <a:rPr lang="en-US" dirty="0"/>
              <a:t>ES </a:t>
            </a:r>
            <a:r>
              <a:rPr lang="en-US" dirty="0" err="1"/>
              <a:t>SubSystem</a:t>
            </a:r>
            <a:r>
              <a:rPr lang="en-US" dirty="0"/>
              <a:t> Cluster</a:t>
            </a:r>
          </a:p>
        </p:txBody>
      </p:sp>
      <p:sp>
        <p:nvSpPr>
          <p:cNvPr id="3" name="Content Placeholder 2">
            <a:extLst>
              <a:ext uri="{FF2B5EF4-FFF2-40B4-BE49-F238E27FC236}">
                <a16:creationId xmlns:a16="http://schemas.microsoft.com/office/drawing/2014/main" id="{D9BD57C9-278E-D146-AD55-6A0F775AF972}"/>
              </a:ext>
            </a:extLst>
          </p:cNvPr>
          <p:cNvSpPr>
            <a:spLocks noGrp="1"/>
          </p:cNvSpPr>
          <p:nvPr>
            <p:ph idx="1"/>
          </p:nvPr>
        </p:nvSpPr>
        <p:spPr/>
        <p:txBody>
          <a:bodyPr/>
          <a:lstStyle/>
          <a:p>
            <a:r>
              <a:rPr lang="en-US" dirty="0"/>
              <a:t>Cluster Node Types:</a:t>
            </a:r>
          </a:p>
          <a:p>
            <a:pPr lvl="1"/>
            <a:r>
              <a:rPr lang="en-US" dirty="0"/>
              <a:t>Master</a:t>
            </a:r>
          </a:p>
          <a:p>
            <a:pPr lvl="2"/>
            <a:r>
              <a:rPr lang="en-US" b="1" dirty="0"/>
              <a:t>Controls</a:t>
            </a:r>
            <a:r>
              <a:rPr lang="en-US" dirty="0"/>
              <a:t> the cluster</a:t>
            </a:r>
          </a:p>
          <a:p>
            <a:pPr lvl="1"/>
            <a:r>
              <a:rPr lang="en-US" dirty="0"/>
              <a:t>Coordinator</a:t>
            </a:r>
          </a:p>
          <a:p>
            <a:pPr lvl="2"/>
            <a:r>
              <a:rPr lang="en-US" dirty="0"/>
              <a:t>Requests may involve data held on multiple nodes.</a:t>
            </a:r>
          </a:p>
          <a:p>
            <a:pPr lvl="2"/>
            <a:r>
              <a:rPr lang="en-US" dirty="0"/>
              <a:t>It executes such requests as </a:t>
            </a:r>
            <a:r>
              <a:rPr lang="en-US" b="1" dirty="0"/>
              <a:t>scatter</a:t>
            </a:r>
            <a:r>
              <a:rPr lang="en-US" dirty="0"/>
              <a:t> and </a:t>
            </a:r>
            <a:r>
              <a:rPr lang="en-US" b="1" dirty="0"/>
              <a:t>gather</a:t>
            </a:r>
            <a:r>
              <a:rPr lang="en-US" dirty="0"/>
              <a:t> phases.</a:t>
            </a:r>
          </a:p>
          <a:p>
            <a:pPr lvl="1"/>
            <a:r>
              <a:rPr lang="en-US" dirty="0"/>
              <a:t>Ingest</a:t>
            </a:r>
          </a:p>
          <a:p>
            <a:pPr lvl="2"/>
            <a:r>
              <a:rPr lang="en-US" b="1" dirty="0"/>
              <a:t>Holds data</a:t>
            </a:r>
            <a:r>
              <a:rPr lang="en-US" dirty="0"/>
              <a:t> and perform data related ops such as CRUD, search and aggregations.</a:t>
            </a:r>
          </a:p>
          <a:p>
            <a:pPr lvl="1"/>
            <a:r>
              <a:rPr lang="en-US" dirty="0"/>
              <a:t>Data </a:t>
            </a:r>
          </a:p>
          <a:p>
            <a:pPr lvl="2"/>
            <a:r>
              <a:rPr lang="en-US" dirty="0"/>
              <a:t>Apply an ingest pipeline to a document in order to </a:t>
            </a:r>
            <a:r>
              <a:rPr lang="en-US" b="1" dirty="0"/>
              <a:t>transform</a:t>
            </a:r>
            <a:r>
              <a:rPr lang="en-US" dirty="0"/>
              <a:t> and </a:t>
            </a:r>
            <a:r>
              <a:rPr lang="en-US" b="1" dirty="0"/>
              <a:t>enrich</a:t>
            </a:r>
            <a:r>
              <a:rPr lang="en-US" dirty="0"/>
              <a:t> the doc before indexing.</a:t>
            </a:r>
          </a:p>
          <a:p>
            <a:pPr lvl="2"/>
            <a:r>
              <a:rPr lang="en-US" dirty="0"/>
              <a:t>With heavy ingest load, it makes sense to use dedicated ingest nodes.</a:t>
            </a:r>
          </a:p>
        </p:txBody>
      </p:sp>
    </p:spTree>
    <p:extLst>
      <p:ext uri="{BB962C8B-B14F-4D97-AF65-F5344CB8AC3E}">
        <p14:creationId xmlns:p14="http://schemas.microsoft.com/office/powerpoint/2010/main" val="4173532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EDCCD-083C-C248-9ED5-BB93033FB9DB}"/>
              </a:ext>
            </a:extLst>
          </p:cNvPr>
          <p:cNvSpPr>
            <a:spLocks noGrp="1"/>
          </p:cNvSpPr>
          <p:nvPr>
            <p:ph type="title"/>
          </p:nvPr>
        </p:nvSpPr>
        <p:spPr/>
        <p:txBody>
          <a:bodyPr/>
          <a:lstStyle/>
          <a:p>
            <a:r>
              <a:rPr lang="en-US" dirty="0"/>
              <a:t>ES Node Types in Ansible Inventory</a:t>
            </a:r>
          </a:p>
        </p:txBody>
      </p:sp>
      <p:sp>
        <p:nvSpPr>
          <p:cNvPr id="6" name="Content Placeholder 5">
            <a:extLst>
              <a:ext uri="{FF2B5EF4-FFF2-40B4-BE49-F238E27FC236}">
                <a16:creationId xmlns:a16="http://schemas.microsoft.com/office/drawing/2014/main" id="{BBF227B0-51D1-B34A-8C05-FEF93E70E3B7}"/>
              </a:ext>
            </a:extLst>
          </p:cNvPr>
          <p:cNvSpPr>
            <a:spLocks noGrp="1"/>
          </p:cNvSpPr>
          <p:nvPr>
            <p:ph idx="1"/>
          </p:nvPr>
        </p:nvSpPr>
        <p:spPr/>
        <p:txBody>
          <a:bodyPr/>
          <a:lstStyle/>
          <a:p>
            <a:r>
              <a:rPr lang="en-US" dirty="0"/>
              <a:t>Run ES on dedicated (App) nodes in case of heavy data load.</a:t>
            </a:r>
          </a:p>
        </p:txBody>
      </p:sp>
      <p:pic>
        <p:nvPicPr>
          <p:cNvPr id="7" name="Picture 6">
            <a:extLst>
              <a:ext uri="{FF2B5EF4-FFF2-40B4-BE49-F238E27FC236}">
                <a16:creationId xmlns:a16="http://schemas.microsoft.com/office/drawing/2014/main" id="{995927F1-63AC-6D44-8746-494C0155B299}"/>
              </a:ext>
            </a:extLst>
          </p:cNvPr>
          <p:cNvPicPr>
            <a:picLocks noChangeAspect="1"/>
          </p:cNvPicPr>
          <p:nvPr/>
        </p:nvPicPr>
        <p:blipFill>
          <a:blip r:embed="rId2"/>
          <a:stretch>
            <a:fillRect/>
          </a:stretch>
        </p:blipFill>
        <p:spPr>
          <a:xfrm>
            <a:off x="266700" y="1367877"/>
            <a:ext cx="4151416" cy="2573502"/>
          </a:xfrm>
          <a:prstGeom prst="rect">
            <a:avLst/>
          </a:prstGeom>
        </p:spPr>
      </p:pic>
      <p:pic>
        <p:nvPicPr>
          <p:cNvPr id="8" name="Picture 7">
            <a:extLst>
              <a:ext uri="{FF2B5EF4-FFF2-40B4-BE49-F238E27FC236}">
                <a16:creationId xmlns:a16="http://schemas.microsoft.com/office/drawing/2014/main" id="{C8F92B32-AF1E-4B46-989B-6EF2A8C4C69E}"/>
              </a:ext>
            </a:extLst>
          </p:cNvPr>
          <p:cNvPicPr>
            <a:picLocks noChangeAspect="1"/>
          </p:cNvPicPr>
          <p:nvPr/>
        </p:nvPicPr>
        <p:blipFill>
          <a:blip r:embed="rId3"/>
          <a:stretch>
            <a:fillRect/>
          </a:stretch>
        </p:blipFill>
        <p:spPr>
          <a:xfrm>
            <a:off x="4597774" y="1367877"/>
            <a:ext cx="4305889" cy="2687632"/>
          </a:xfrm>
          <a:prstGeom prst="rect">
            <a:avLst/>
          </a:prstGeom>
        </p:spPr>
      </p:pic>
    </p:spTree>
    <p:extLst>
      <p:ext uri="{BB962C8B-B14F-4D97-AF65-F5344CB8AC3E}">
        <p14:creationId xmlns:p14="http://schemas.microsoft.com/office/powerpoint/2010/main" val="19777679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60C06-9000-F44F-9B75-0F73BCDB7C33}"/>
              </a:ext>
            </a:extLst>
          </p:cNvPr>
          <p:cNvSpPr>
            <a:spLocks noGrp="1"/>
          </p:cNvSpPr>
          <p:nvPr>
            <p:ph type="title"/>
          </p:nvPr>
        </p:nvSpPr>
        <p:spPr/>
        <p:txBody>
          <a:bodyPr/>
          <a:lstStyle/>
          <a:p>
            <a:r>
              <a:rPr lang="en-US" dirty="0" err="1"/>
              <a:t>ElasticSearch</a:t>
            </a:r>
            <a:r>
              <a:rPr lang="en-US" dirty="0"/>
              <a:t> Ansible Playbook</a:t>
            </a:r>
          </a:p>
        </p:txBody>
      </p:sp>
      <p:sp>
        <p:nvSpPr>
          <p:cNvPr id="3" name="Content Placeholder 2">
            <a:extLst>
              <a:ext uri="{FF2B5EF4-FFF2-40B4-BE49-F238E27FC236}">
                <a16:creationId xmlns:a16="http://schemas.microsoft.com/office/drawing/2014/main" id="{455BEC3F-69C5-3D45-8C42-ED72E8EB9C18}"/>
              </a:ext>
            </a:extLst>
          </p:cNvPr>
          <p:cNvSpPr>
            <a:spLocks noGrp="1"/>
          </p:cNvSpPr>
          <p:nvPr>
            <p:ph idx="1"/>
          </p:nvPr>
        </p:nvSpPr>
        <p:spPr/>
        <p:txBody>
          <a:bodyPr/>
          <a:lstStyle/>
          <a:p>
            <a:r>
              <a:rPr lang="en-IN" sz="1400" dirty="0"/>
              <a:t>./scripts/</a:t>
            </a:r>
            <a:r>
              <a:rPr lang="en-IN" sz="1400" dirty="0" err="1"/>
              <a:t>generate_inventory</a:t>
            </a:r>
            <a:r>
              <a:rPr lang="en-IN" sz="1400" dirty="0"/>
              <a:t>/</a:t>
            </a:r>
            <a:r>
              <a:rPr lang="en-IN" sz="1400" b="1" dirty="0" err="1"/>
              <a:t>cli.py</a:t>
            </a:r>
            <a:r>
              <a:rPr lang="en-IN" sz="1400" b="1" dirty="0"/>
              <a:t> refresh</a:t>
            </a:r>
            <a:r>
              <a:rPr lang="en-IN" sz="1400" dirty="0"/>
              <a:t> --</a:t>
            </a:r>
            <a:r>
              <a:rPr lang="en-IN" sz="1400" dirty="0" err="1"/>
              <a:t>inventory_name</a:t>
            </a:r>
            <a:r>
              <a:rPr lang="en-IN" sz="1400" dirty="0"/>
              <a:t> mahtab001 --</a:t>
            </a:r>
            <a:r>
              <a:rPr lang="en-IN" sz="1400" dirty="0" err="1"/>
              <a:t>stage_type</a:t>
            </a:r>
            <a:r>
              <a:rPr lang="en-IN" sz="1400" dirty="0"/>
              <a:t> dev</a:t>
            </a:r>
            <a:endParaRPr lang="en-US" sz="1400" dirty="0"/>
          </a:p>
          <a:p>
            <a:endParaRPr lang="en-US" dirty="0"/>
          </a:p>
          <a:p>
            <a:r>
              <a:rPr lang="en-US" dirty="0"/>
              <a:t>Run ES playbook to deploy ES as below</a:t>
            </a:r>
          </a:p>
          <a:p>
            <a:endParaRPr lang="en-US" dirty="0"/>
          </a:p>
          <a:p>
            <a:endParaRPr lang="en-US" dirty="0"/>
          </a:p>
          <a:p>
            <a:endParaRPr lang="en-US" dirty="0"/>
          </a:p>
          <a:p>
            <a:pPr marL="177800" indent="0">
              <a:buNone/>
            </a:pPr>
            <a:endParaRPr lang="en-US" dirty="0"/>
          </a:p>
          <a:p>
            <a:r>
              <a:rPr lang="en-US" dirty="0"/>
              <a:t>Verify:</a:t>
            </a:r>
          </a:p>
          <a:p>
            <a:pPr lvl="1"/>
            <a:r>
              <a:rPr lang="en-IN" dirty="0" err="1"/>
              <a:t>kubectl</a:t>
            </a:r>
            <a:r>
              <a:rPr lang="en-IN" dirty="0"/>
              <a:t> get </a:t>
            </a:r>
            <a:r>
              <a:rPr lang="en-IN" b="1" dirty="0"/>
              <a:t>ds</a:t>
            </a:r>
            <a:r>
              <a:rPr lang="en-IN" dirty="0"/>
              <a:t> -n </a:t>
            </a:r>
            <a:r>
              <a:rPr lang="en-IN" dirty="0" err="1"/>
              <a:t>kube</a:t>
            </a:r>
            <a:r>
              <a:rPr lang="en-IN" dirty="0"/>
              <a:t>-system | grep pipeline</a:t>
            </a:r>
          </a:p>
          <a:p>
            <a:pPr lvl="1"/>
            <a:r>
              <a:rPr lang="en-IN" dirty="0" err="1"/>
              <a:t>kubectl</a:t>
            </a:r>
            <a:r>
              <a:rPr lang="en-IN" dirty="0"/>
              <a:t> get </a:t>
            </a:r>
            <a:r>
              <a:rPr lang="en-IN" b="1" dirty="0"/>
              <a:t>pods</a:t>
            </a:r>
            <a:r>
              <a:rPr lang="en-IN" dirty="0"/>
              <a:t> -n </a:t>
            </a:r>
            <a:r>
              <a:rPr lang="en-IN" dirty="0" err="1"/>
              <a:t>kube</a:t>
            </a:r>
            <a:r>
              <a:rPr lang="en-IN" dirty="0"/>
              <a:t>-system | grep pipeline</a:t>
            </a:r>
          </a:p>
          <a:p>
            <a:pPr lvl="1"/>
            <a:r>
              <a:rPr lang="en-IN" dirty="0" err="1"/>
              <a:t>kubectl</a:t>
            </a:r>
            <a:r>
              <a:rPr lang="en-IN" dirty="0"/>
              <a:t> get </a:t>
            </a:r>
            <a:r>
              <a:rPr lang="en-IN" b="1" dirty="0"/>
              <a:t>svc</a:t>
            </a:r>
            <a:r>
              <a:rPr lang="en-IN" dirty="0"/>
              <a:t> -n </a:t>
            </a:r>
            <a:r>
              <a:rPr lang="en-IN" dirty="0" err="1"/>
              <a:t>kube</a:t>
            </a:r>
            <a:r>
              <a:rPr lang="en-IN" dirty="0"/>
              <a:t>-system | </a:t>
            </a:r>
            <a:r>
              <a:rPr lang="en-IN"/>
              <a:t>grep pipeline</a:t>
            </a:r>
            <a:endParaRPr lang="en-IN" dirty="0"/>
          </a:p>
          <a:p>
            <a:pPr lvl="1"/>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E6C54726-8FF9-D242-B549-B0A345BE5486}"/>
              </a:ext>
            </a:extLst>
          </p:cNvPr>
          <p:cNvPicPr>
            <a:picLocks noChangeAspect="1"/>
          </p:cNvPicPr>
          <p:nvPr/>
        </p:nvPicPr>
        <p:blipFill>
          <a:blip r:embed="rId2"/>
          <a:stretch>
            <a:fillRect/>
          </a:stretch>
        </p:blipFill>
        <p:spPr>
          <a:xfrm>
            <a:off x="660400" y="2030248"/>
            <a:ext cx="7886700" cy="977900"/>
          </a:xfrm>
          <a:prstGeom prst="rect">
            <a:avLst/>
          </a:prstGeom>
        </p:spPr>
      </p:pic>
    </p:spTree>
    <p:extLst>
      <p:ext uri="{BB962C8B-B14F-4D97-AF65-F5344CB8AC3E}">
        <p14:creationId xmlns:p14="http://schemas.microsoft.com/office/powerpoint/2010/main" val="15444335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1FE92C-F0CB-EE40-858B-8559665C94DE}"/>
              </a:ext>
            </a:extLst>
          </p:cNvPr>
          <p:cNvSpPr>
            <a:spLocks noGrp="1"/>
          </p:cNvSpPr>
          <p:nvPr>
            <p:ph type="title"/>
          </p:nvPr>
        </p:nvSpPr>
        <p:spPr/>
        <p:txBody>
          <a:bodyPr/>
          <a:lstStyle/>
          <a:p>
            <a:r>
              <a:rPr lang="en-US" dirty="0"/>
              <a:t>Working with ES instance</a:t>
            </a:r>
          </a:p>
        </p:txBody>
      </p:sp>
      <p:sp>
        <p:nvSpPr>
          <p:cNvPr id="3" name="Content Placeholder 2">
            <a:extLst>
              <a:ext uri="{FF2B5EF4-FFF2-40B4-BE49-F238E27FC236}">
                <a16:creationId xmlns:a16="http://schemas.microsoft.com/office/drawing/2014/main" id="{76949292-718E-8B47-904C-521A3799639A}"/>
              </a:ext>
            </a:extLst>
          </p:cNvPr>
          <p:cNvSpPr>
            <a:spLocks noGrp="1"/>
          </p:cNvSpPr>
          <p:nvPr>
            <p:ph idx="1"/>
          </p:nvPr>
        </p:nvSpPr>
        <p:spPr/>
        <p:txBody>
          <a:bodyPr/>
          <a:lstStyle/>
          <a:p>
            <a:r>
              <a:rPr lang="en-US" dirty="0"/>
              <a:t>Identify IP for the ES Service</a:t>
            </a:r>
          </a:p>
          <a:p>
            <a:endParaRPr lang="en-US" dirty="0"/>
          </a:p>
          <a:p>
            <a:endParaRPr lang="en-US" dirty="0"/>
          </a:p>
          <a:p>
            <a:r>
              <a:rPr lang="en-IN" dirty="0">
                <a:highlight>
                  <a:srgbClr val="C0C0C0"/>
                </a:highlight>
              </a:rPr>
              <a:t>curl -X GET http://10.233.0.10:9201/_cluster/</a:t>
            </a:r>
            <a:r>
              <a:rPr lang="en-IN" dirty="0" err="1">
                <a:highlight>
                  <a:srgbClr val="C0C0C0"/>
                </a:highlight>
              </a:rPr>
              <a:t>health?pretty</a:t>
            </a:r>
            <a:endParaRPr lang="en-IN" dirty="0">
              <a:highlight>
                <a:srgbClr val="C0C0C0"/>
              </a:highlight>
            </a:endParaRPr>
          </a:p>
          <a:p>
            <a:pPr lvl="1"/>
            <a:r>
              <a:rPr lang="en-US" dirty="0"/>
              <a:t>Should show “Status” as “Green”</a:t>
            </a:r>
          </a:p>
          <a:p>
            <a:endParaRPr lang="en-US" dirty="0"/>
          </a:p>
          <a:p>
            <a:r>
              <a:rPr lang="en-US" dirty="0"/>
              <a:t>Create and Index</a:t>
            </a:r>
          </a:p>
          <a:p>
            <a:pPr lvl="1"/>
            <a:r>
              <a:rPr lang="en-IN" dirty="0"/>
              <a:t>curl -X PUT "http://10.233.0.10:9201/customer"</a:t>
            </a:r>
          </a:p>
          <a:p>
            <a:pPr lvl="1"/>
            <a:r>
              <a:rPr lang="en-IN" dirty="0"/>
              <a:t>curl -X GET "http://10.233.0.10:9201/_cat/</a:t>
            </a:r>
            <a:r>
              <a:rPr lang="en-IN" dirty="0" err="1"/>
              <a:t>indices?v</a:t>
            </a:r>
            <a:r>
              <a:rPr lang="en-IN" dirty="0"/>
              <a:t>"</a:t>
            </a:r>
          </a:p>
          <a:p>
            <a:pPr lvl="1"/>
            <a:endParaRPr lang="en-US" dirty="0"/>
          </a:p>
          <a:p>
            <a:endParaRPr lang="en-US" dirty="0"/>
          </a:p>
          <a:p>
            <a:endParaRPr lang="en-US" dirty="0"/>
          </a:p>
          <a:p>
            <a:endParaRPr lang="en-US" dirty="0"/>
          </a:p>
        </p:txBody>
      </p:sp>
      <p:pic>
        <p:nvPicPr>
          <p:cNvPr id="7" name="Picture 6">
            <a:extLst>
              <a:ext uri="{FF2B5EF4-FFF2-40B4-BE49-F238E27FC236}">
                <a16:creationId xmlns:a16="http://schemas.microsoft.com/office/drawing/2014/main" id="{F13DD91F-C228-3042-A99E-72C653693DEA}"/>
              </a:ext>
            </a:extLst>
          </p:cNvPr>
          <p:cNvPicPr>
            <a:picLocks noChangeAspect="1"/>
          </p:cNvPicPr>
          <p:nvPr/>
        </p:nvPicPr>
        <p:blipFill>
          <a:blip r:embed="rId2"/>
          <a:stretch>
            <a:fillRect/>
          </a:stretch>
        </p:blipFill>
        <p:spPr>
          <a:xfrm>
            <a:off x="525516" y="1391957"/>
            <a:ext cx="8618483" cy="440843"/>
          </a:xfrm>
          <a:prstGeom prst="rect">
            <a:avLst/>
          </a:prstGeom>
        </p:spPr>
      </p:pic>
    </p:spTree>
    <p:extLst>
      <p:ext uri="{BB962C8B-B14F-4D97-AF65-F5344CB8AC3E}">
        <p14:creationId xmlns:p14="http://schemas.microsoft.com/office/powerpoint/2010/main" val="38129746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97DEF-A446-1D45-9CE5-FF56F7D3A720}"/>
              </a:ext>
            </a:extLst>
          </p:cNvPr>
          <p:cNvSpPr>
            <a:spLocks noGrp="1"/>
          </p:cNvSpPr>
          <p:nvPr>
            <p:ph type="title"/>
          </p:nvPr>
        </p:nvSpPr>
        <p:spPr/>
        <p:txBody>
          <a:bodyPr/>
          <a:lstStyle/>
          <a:p>
            <a:r>
              <a:rPr lang="en-US" dirty="0"/>
              <a:t>Working with Index</a:t>
            </a:r>
          </a:p>
        </p:txBody>
      </p:sp>
      <p:sp>
        <p:nvSpPr>
          <p:cNvPr id="3" name="Content Placeholder 2">
            <a:extLst>
              <a:ext uri="{FF2B5EF4-FFF2-40B4-BE49-F238E27FC236}">
                <a16:creationId xmlns:a16="http://schemas.microsoft.com/office/drawing/2014/main" id="{46644A11-F063-8947-9CBB-41C40A6FC7AB}"/>
              </a:ext>
            </a:extLst>
          </p:cNvPr>
          <p:cNvSpPr>
            <a:spLocks noGrp="1"/>
          </p:cNvSpPr>
          <p:nvPr>
            <p:ph idx="1"/>
          </p:nvPr>
        </p:nvSpPr>
        <p:spPr/>
        <p:txBody>
          <a:bodyPr/>
          <a:lstStyle/>
          <a:p>
            <a:r>
              <a:rPr lang="en-IN" b="1" dirty="0"/>
              <a:t>PUT</a:t>
            </a:r>
          </a:p>
          <a:p>
            <a:pPr lvl="1"/>
            <a:r>
              <a:rPr lang="en-IN" dirty="0"/>
              <a:t>curl -X PUT "10.233.0.10:9201/customer/_doc/1?pretty" -H 'Content-Type: application/</a:t>
            </a:r>
            <a:r>
              <a:rPr lang="en-IN" dirty="0" err="1"/>
              <a:t>json</a:t>
            </a:r>
            <a:r>
              <a:rPr lang="en-IN" dirty="0"/>
              <a:t>' -d’</a:t>
            </a:r>
          </a:p>
          <a:p>
            <a:pPr marL="403225" lvl="1" indent="0">
              <a:buNone/>
            </a:pPr>
            <a:r>
              <a:rPr lang="en-IN" dirty="0"/>
              <a:t>     {</a:t>
            </a:r>
          </a:p>
          <a:p>
            <a:pPr marL="403225" lvl="1" indent="0">
              <a:buNone/>
            </a:pPr>
            <a:r>
              <a:rPr lang="en-IN" dirty="0"/>
              <a:t>        "name": "John Doe"</a:t>
            </a:r>
          </a:p>
          <a:p>
            <a:pPr marL="403225" lvl="1" indent="0">
              <a:buNone/>
            </a:pPr>
            <a:r>
              <a:rPr lang="en-IN" dirty="0"/>
              <a:t>      }’</a:t>
            </a:r>
          </a:p>
          <a:p>
            <a:endParaRPr lang="en-IN" dirty="0"/>
          </a:p>
          <a:p>
            <a:r>
              <a:rPr lang="en-IN" b="1" dirty="0"/>
              <a:t>GET</a:t>
            </a:r>
          </a:p>
          <a:p>
            <a:pPr lvl="1"/>
            <a:r>
              <a:rPr lang="en-IN" dirty="0"/>
              <a:t>curl -X GET "10.233.0.10:9201/customer/_doc/1?pretty"</a:t>
            </a:r>
          </a:p>
          <a:p>
            <a:endParaRPr lang="en-US" dirty="0"/>
          </a:p>
          <a:p>
            <a:r>
              <a:rPr lang="en-IN" b="1" dirty="0"/>
              <a:t>DELETE</a:t>
            </a:r>
          </a:p>
          <a:p>
            <a:pPr lvl="1"/>
            <a:r>
              <a:rPr lang="en-IN" dirty="0"/>
              <a:t>curl -X DELETE "10.233.0.10:9201/</a:t>
            </a:r>
            <a:r>
              <a:rPr lang="en-IN" dirty="0" err="1"/>
              <a:t>customer?pretty</a:t>
            </a:r>
            <a:r>
              <a:rPr lang="en-IN" dirty="0"/>
              <a:t>"</a:t>
            </a:r>
          </a:p>
          <a:p>
            <a:endParaRPr lang="en-US" dirty="0"/>
          </a:p>
        </p:txBody>
      </p:sp>
    </p:spTree>
    <p:extLst>
      <p:ext uri="{BB962C8B-B14F-4D97-AF65-F5344CB8AC3E}">
        <p14:creationId xmlns:p14="http://schemas.microsoft.com/office/powerpoint/2010/main" val="95764771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60C06-9000-F44F-9B75-0F73BCDB7C33}"/>
              </a:ext>
            </a:extLst>
          </p:cNvPr>
          <p:cNvSpPr>
            <a:spLocks noGrp="1"/>
          </p:cNvSpPr>
          <p:nvPr>
            <p:ph type="title"/>
          </p:nvPr>
        </p:nvSpPr>
        <p:spPr/>
        <p:txBody>
          <a:bodyPr/>
          <a:lstStyle/>
          <a:p>
            <a:r>
              <a:rPr lang="en-US" dirty="0"/>
              <a:t>Kibana Ansible Playbook</a:t>
            </a:r>
          </a:p>
        </p:txBody>
      </p:sp>
      <p:sp>
        <p:nvSpPr>
          <p:cNvPr id="3" name="Content Placeholder 2">
            <a:extLst>
              <a:ext uri="{FF2B5EF4-FFF2-40B4-BE49-F238E27FC236}">
                <a16:creationId xmlns:a16="http://schemas.microsoft.com/office/drawing/2014/main" id="{455BEC3F-69C5-3D45-8C42-ED72E8EB9C18}"/>
              </a:ext>
            </a:extLst>
          </p:cNvPr>
          <p:cNvSpPr>
            <a:spLocks noGrp="1"/>
          </p:cNvSpPr>
          <p:nvPr>
            <p:ph idx="1"/>
          </p:nvPr>
        </p:nvSpPr>
        <p:spPr/>
        <p:txBody>
          <a:bodyPr/>
          <a:lstStyle/>
          <a:p>
            <a:r>
              <a:rPr lang="en-US" dirty="0"/>
              <a:t>Run ES playbook to deploy ES as below</a:t>
            </a:r>
          </a:p>
          <a:p>
            <a:endParaRPr lang="en-US" dirty="0"/>
          </a:p>
          <a:p>
            <a:endParaRPr lang="en-US" dirty="0"/>
          </a:p>
          <a:p>
            <a:endParaRPr lang="en-US" dirty="0"/>
          </a:p>
          <a:p>
            <a:pPr marL="177800" indent="0">
              <a:buNone/>
            </a:pPr>
            <a:endParaRPr lang="en-US" dirty="0"/>
          </a:p>
          <a:p>
            <a:endParaRPr lang="en-US" dirty="0"/>
          </a:p>
          <a:p>
            <a:r>
              <a:rPr lang="en-US" dirty="0"/>
              <a:t>Verify:</a:t>
            </a:r>
          </a:p>
          <a:p>
            <a:pPr lvl="1"/>
            <a:r>
              <a:rPr lang="en-IN" dirty="0" err="1"/>
              <a:t>kubectl</a:t>
            </a:r>
            <a:r>
              <a:rPr lang="en-IN" dirty="0"/>
              <a:t> get </a:t>
            </a:r>
            <a:r>
              <a:rPr lang="en-IN" b="1" dirty="0"/>
              <a:t>ds</a:t>
            </a:r>
            <a:r>
              <a:rPr lang="en-IN" dirty="0"/>
              <a:t> -n </a:t>
            </a:r>
            <a:r>
              <a:rPr lang="en-IN" dirty="0" err="1"/>
              <a:t>kube</a:t>
            </a:r>
            <a:r>
              <a:rPr lang="en-IN" dirty="0"/>
              <a:t>-system | grep pipeline</a:t>
            </a:r>
          </a:p>
          <a:p>
            <a:pPr lvl="1"/>
            <a:r>
              <a:rPr lang="en-IN" dirty="0" err="1"/>
              <a:t>kubectl</a:t>
            </a:r>
            <a:r>
              <a:rPr lang="en-IN" dirty="0"/>
              <a:t> get </a:t>
            </a:r>
            <a:r>
              <a:rPr lang="en-IN" b="1" dirty="0"/>
              <a:t>pods</a:t>
            </a:r>
            <a:r>
              <a:rPr lang="en-IN" dirty="0"/>
              <a:t> -n </a:t>
            </a:r>
            <a:r>
              <a:rPr lang="en-IN" dirty="0" err="1"/>
              <a:t>kube</a:t>
            </a:r>
            <a:r>
              <a:rPr lang="en-IN" dirty="0"/>
              <a:t>-system | grep pipeline</a:t>
            </a:r>
          </a:p>
          <a:p>
            <a:pPr lvl="1"/>
            <a:r>
              <a:rPr lang="en-IN" dirty="0" err="1"/>
              <a:t>kubectl</a:t>
            </a:r>
            <a:r>
              <a:rPr lang="en-IN" dirty="0"/>
              <a:t> get </a:t>
            </a:r>
            <a:r>
              <a:rPr lang="en-IN" b="1" dirty="0"/>
              <a:t>svc</a:t>
            </a:r>
            <a:r>
              <a:rPr lang="en-IN" dirty="0"/>
              <a:t> -n </a:t>
            </a:r>
            <a:r>
              <a:rPr lang="en-IN" dirty="0" err="1"/>
              <a:t>kube</a:t>
            </a:r>
            <a:r>
              <a:rPr lang="en-IN" dirty="0"/>
              <a:t>-system | grep pipeline</a:t>
            </a:r>
          </a:p>
          <a:p>
            <a:pPr lvl="1"/>
            <a:endParaRPr lang="en-US" dirty="0"/>
          </a:p>
          <a:p>
            <a:endParaRPr lang="en-US" dirty="0"/>
          </a:p>
          <a:p>
            <a:endParaRPr lang="en-US" dirty="0"/>
          </a:p>
        </p:txBody>
      </p:sp>
      <p:pic>
        <p:nvPicPr>
          <p:cNvPr id="5" name="Picture 4">
            <a:extLst>
              <a:ext uri="{FF2B5EF4-FFF2-40B4-BE49-F238E27FC236}">
                <a16:creationId xmlns:a16="http://schemas.microsoft.com/office/drawing/2014/main" id="{3E8AC905-A43B-074C-B925-B336DC26510F}"/>
              </a:ext>
            </a:extLst>
          </p:cNvPr>
          <p:cNvPicPr>
            <a:picLocks noChangeAspect="1"/>
          </p:cNvPicPr>
          <p:nvPr/>
        </p:nvPicPr>
        <p:blipFill>
          <a:blip r:embed="rId2"/>
          <a:stretch>
            <a:fillRect/>
          </a:stretch>
        </p:blipFill>
        <p:spPr>
          <a:xfrm>
            <a:off x="611313" y="1462690"/>
            <a:ext cx="7848600" cy="977900"/>
          </a:xfrm>
          <a:prstGeom prst="rect">
            <a:avLst/>
          </a:prstGeom>
        </p:spPr>
      </p:pic>
    </p:spTree>
    <p:extLst>
      <p:ext uri="{BB962C8B-B14F-4D97-AF65-F5344CB8AC3E}">
        <p14:creationId xmlns:p14="http://schemas.microsoft.com/office/powerpoint/2010/main" val="29664347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8A7FD1-C94F-EF42-82BD-62B0EB292E08}"/>
              </a:ext>
            </a:extLst>
          </p:cNvPr>
          <p:cNvSpPr>
            <a:spLocks noGrp="1"/>
          </p:cNvSpPr>
          <p:nvPr>
            <p:ph type="title"/>
          </p:nvPr>
        </p:nvSpPr>
        <p:spPr/>
        <p:txBody>
          <a:bodyPr/>
          <a:lstStyle/>
          <a:p>
            <a:r>
              <a:rPr lang="en-US" dirty="0"/>
              <a:t>Kibana UI</a:t>
            </a:r>
          </a:p>
        </p:txBody>
      </p:sp>
      <p:sp>
        <p:nvSpPr>
          <p:cNvPr id="3" name="Content Placeholder 2">
            <a:extLst>
              <a:ext uri="{FF2B5EF4-FFF2-40B4-BE49-F238E27FC236}">
                <a16:creationId xmlns:a16="http://schemas.microsoft.com/office/drawing/2014/main" id="{8312226E-1BA8-A04E-80FB-1BB221D9D311}"/>
              </a:ext>
            </a:extLst>
          </p:cNvPr>
          <p:cNvSpPr>
            <a:spLocks noGrp="1"/>
          </p:cNvSpPr>
          <p:nvPr>
            <p:ph idx="1"/>
          </p:nvPr>
        </p:nvSpPr>
        <p:spPr/>
        <p:txBody>
          <a:bodyPr/>
          <a:lstStyle/>
          <a:p>
            <a:r>
              <a:rPr lang="en-IN" dirty="0"/>
              <a:t>https://&lt;&lt;MGT FQDN&gt;&gt;:8443/gateway/default/</a:t>
            </a:r>
            <a:r>
              <a:rPr lang="en-IN" dirty="0" err="1"/>
              <a:t>kibanapipeline</a:t>
            </a:r>
            <a:r>
              <a:rPr lang="en-IN" dirty="0"/>
              <a:t>/app/</a:t>
            </a:r>
            <a:r>
              <a:rPr lang="en-IN" dirty="0" err="1"/>
              <a:t>kibana</a:t>
            </a:r>
            <a:r>
              <a:rPr lang="en-IN" dirty="0"/>
              <a:t>/</a:t>
            </a:r>
            <a:endParaRPr lang="en-US" dirty="0"/>
          </a:p>
        </p:txBody>
      </p:sp>
    </p:spTree>
    <p:extLst>
      <p:ext uri="{BB962C8B-B14F-4D97-AF65-F5344CB8AC3E}">
        <p14:creationId xmlns:p14="http://schemas.microsoft.com/office/powerpoint/2010/main" val="38530123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710" name="Shape 710"/>
          <p:cNvSpPr txBox="1">
            <a:spLocks noGrp="1"/>
          </p:cNvSpPr>
          <p:nvPr>
            <p:ph type="sldNum" sz="quarter" idx="12"/>
          </p:nvPr>
        </p:nvSpPr>
        <p:spPr>
          <a:prstGeom prst="rect">
            <a:avLst/>
          </a:prstGeom>
          <a:noFill/>
          <a:ln>
            <a:noFill/>
          </a:ln>
        </p:spPr>
        <p:txBody>
          <a:bodyPr lIns="91425" tIns="45700" rIns="91425" bIns="45700" anchor="ctr" anchorCtr="0">
            <a:noAutofit/>
          </a:bodyPr>
          <a:lstStyle/>
          <a:p>
            <a:pPr marL="0" marR="0" lvl="0" indent="0" algn="l" rtl="0">
              <a:lnSpc>
                <a:spcPct val="100000"/>
              </a:lnSpc>
              <a:spcBef>
                <a:spcPts val="0"/>
              </a:spcBef>
              <a:spcAft>
                <a:spcPts val="0"/>
              </a:spcAft>
              <a:buClr>
                <a:srgbClr val="797979"/>
              </a:buClr>
              <a:buSzPct val="25000"/>
              <a:buFont typeface="Arial"/>
              <a:buNone/>
            </a:pPr>
            <a:fld id="{00000000-1234-1234-1234-123412341234}" type="slidenum">
              <a:rPr lang="en-US" sz="900" b="0" i="0" u="none" strike="noStrike" cap="none">
                <a:solidFill>
                  <a:srgbClr val="797979"/>
                </a:solidFill>
                <a:latin typeface="Arial"/>
                <a:ea typeface="Arial"/>
                <a:cs typeface="Arial"/>
                <a:sym typeface="Arial"/>
              </a:rPr>
              <a:t>5</a:t>
            </a:fld>
            <a:endParaRPr lang="en-US" sz="900" b="0" i="0" u="none" strike="noStrike" cap="none">
              <a:solidFill>
                <a:srgbClr val="797979"/>
              </a:solidFill>
              <a:latin typeface="Arial"/>
              <a:ea typeface="Arial"/>
              <a:cs typeface="Arial"/>
              <a:sym typeface="Arial"/>
            </a:endParaRPr>
          </a:p>
        </p:txBody>
      </p:sp>
      <p:sp>
        <p:nvSpPr>
          <p:cNvPr id="586" name="Shape 586"/>
          <p:cNvSpPr txBox="1">
            <a:spLocks noGrp="1"/>
          </p:cNvSpPr>
          <p:nvPr>
            <p:ph type="title"/>
          </p:nvPr>
        </p:nvSpPr>
        <p:spPr>
          <a:prstGeom prst="rect">
            <a:avLst/>
          </a:prstGeom>
          <a:noFill/>
          <a:ln>
            <a:noFill/>
          </a:ln>
        </p:spPr>
        <p:txBody>
          <a:bodyPr lIns="91425" tIns="91425" rIns="91425" bIns="91425" anchor="ctr" anchorCtr="0">
            <a:noAutofit/>
          </a:bodyPr>
          <a:lstStyle/>
          <a:p>
            <a:pPr marL="0" marR="0" lvl="0" indent="0" algn="l" rtl="0">
              <a:lnSpc>
                <a:spcPct val="100000"/>
              </a:lnSpc>
              <a:spcBef>
                <a:spcPts val="0"/>
              </a:spcBef>
              <a:spcAft>
                <a:spcPts val="0"/>
              </a:spcAft>
              <a:buClr>
                <a:schemeClr val="dk2"/>
              </a:buClr>
              <a:buSzPct val="25000"/>
              <a:buFont typeface="Arial"/>
              <a:buNone/>
            </a:pPr>
            <a:r>
              <a:rPr lang="en-US" sz="2800" b="0" i="0" u="none" strike="noStrike" cap="none" dirty="0">
                <a:solidFill>
                  <a:schemeClr val="dk2"/>
                </a:solidFill>
                <a:latin typeface="Arial"/>
                <a:ea typeface="Arial"/>
                <a:cs typeface="Arial"/>
                <a:sym typeface="Arial"/>
              </a:rPr>
              <a:t>Put it all together: Build, Ship, Run Workflow</a:t>
            </a:r>
          </a:p>
        </p:txBody>
      </p:sp>
      <p:sp>
        <p:nvSpPr>
          <p:cNvPr id="587" name="Shape 587"/>
          <p:cNvSpPr/>
          <p:nvPr/>
        </p:nvSpPr>
        <p:spPr>
          <a:xfrm>
            <a:off x="1168133" y="2528719"/>
            <a:ext cx="2502300" cy="21465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cxnSp>
        <p:nvCxnSpPr>
          <p:cNvPr id="588" name="Shape 588"/>
          <p:cNvCxnSpPr/>
          <p:nvPr/>
        </p:nvCxnSpPr>
        <p:spPr>
          <a:xfrm rot="10800000" flipH="1">
            <a:off x="4953221" y="3070164"/>
            <a:ext cx="1105200" cy="465300"/>
          </a:xfrm>
          <a:prstGeom prst="straightConnector1">
            <a:avLst/>
          </a:prstGeom>
          <a:noFill/>
          <a:ln w="12700" cap="flat" cmpd="sng">
            <a:solidFill>
              <a:srgbClr val="A5A5A5"/>
            </a:solidFill>
            <a:prstDash val="solid"/>
            <a:round/>
            <a:headEnd type="none" w="med" len="med"/>
            <a:tailEnd type="stealth" w="lg" len="lg"/>
          </a:ln>
        </p:spPr>
      </p:cxnSp>
      <p:cxnSp>
        <p:nvCxnSpPr>
          <p:cNvPr id="589" name="Shape 589"/>
          <p:cNvCxnSpPr/>
          <p:nvPr/>
        </p:nvCxnSpPr>
        <p:spPr>
          <a:xfrm>
            <a:off x="4859675" y="3703292"/>
            <a:ext cx="1149900" cy="826500"/>
          </a:xfrm>
          <a:prstGeom prst="straightConnector1">
            <a:avLst/>
          </a:prstGeom>
          <a:noFill/>
          <a:ln w="12700" cap="flat" cmpd="sng">
            <a:solidFill>
              <a:srgbClr val="A5A5A5"/>
            </a:solidFill>
            <a:prstDash val="solid"/>
            <a:round/>
            <a:headEnd type="none" w="med" len="med"/>
            <a:tailEnd type="stealth" w="lg" len="lg"/>
          </a:ln>
        </p:spPr>
      </p:cxnSp>
      <p:pic>
        <p:nvPicPr>
          <p:cNvPr id="590" name="Shape 590"/>
          <p:cNvPicPr preferRelativeResize="0"/>
          <p:nvPr/>
        </p:nvPicPr>
        <p:blipFill rotWithShape="1">
          <a:blip r:embed="rId3">
            <a:alphaModFix/>
          </a:blip>
          <a:srcRect/>
          <a:stretch/>
        </p:blipFill>
        <p:spPr>
          <a:xfrm>
            <a:off x="1451813" y="2666488"/>
            <a:ext cx="370199" cy="370200"/>
          </a:xfrm>
          <a:prstGeom prst="rect">
            <a:avLst/>
          </a:prstGeom>
          <a:noFill/>
          <a:ln>
            <a:noFill/>
          </a:ln>
        </p:spPr>
      </p:pic>
      <p:pic>
        <p:nvPicPr>
          <p:cNvPr id="591" name="Shape 591"/>
          <p:cNvPicPr preferRelativeResize="0"/>
          <p:nvPr/>
        </p:nvPicPr>
        <p:blipFill rotWithShape="1">
          <a:blip r:embed="rId3">
            <a:alphaModFix/>
          </a:blip>
          <a:srcRect/>
          <a:stretch/>
        </p:blipFill>
        <p:spPr>
          <a:xfrm>
            <a:off x="1454257" y="3415130"/>
            <a:ext cx="370200" cy="370200"/>
          </a:xfrm>
          <a:prstGeom prst="rect">
            <a:avLst/>
          </a:prstGeom>
          <a:noFill/>
          <a:ln>
            <a:noFill/>
          </a:ln>
        </p:spPr>
      </p:pic>
      <p:pic>
        <p:nvPicPr>
          <p:cNvPr id="592" name="Shape 592"/>
          <p:cNvPicPr preferRelativeResize="0"/>
          <p:nvPr/>
        </p:nvPicPr>
        <p:blipFill rotWithShape="1">
          <a:blip r:embed="rId3">
            <a:alphaModFix/>
          </a:blip>
          <a:srcRect/>
          <a:stretch/>
        </p:blipFill>
        <p:spPr>
          <a:xfrm>
            <a:off x="1452503" y="4100596"/>
            <a:ext cx="370199" cy="370200"/>
          </a:xfrm>
          <a:prstGeom prst="rect">
            <a:avLst/>
          </a:prstGeom>
          <a:noFill/>
          <a:ln>
            <a:noFill/>
          </a:ln>
        </p:spPr>
      </p:pic>
      <p:grpSp>
        <p:nvGrpSpPr>
          <p:cNvPr id="593" name="Shape 593"/>
          <p:cNvGrpSpPr/>
          <p:nvPr/>
        </p:nvGrpSpPr>
        <p:grpSpPr>
          <a:xfrm>
            <a:off x="3682749" y="2235602"/>
            <a:ext cx="1359600" cy="2165700"/>
            <a:chOff x="3301743" y="1709452"/>
            <a:chExt cx="1359600" cy="2165700"/>
          </a:xfrm>
        </p:grpSpPr>
        <p:sp>
          <p:nvSpPr>
            <p:cNvPr id="594" name="Shape 594"/>
            <p:cNvSpPr/>
            <p:nvPr/>
          </p:nvSpPr>
          <p:spPr>
            <a:xfrm rot="-5400000">
              <a:off x="2898693" y="2112502"/>
              <a:ext cx="2165700" cy="1359600"/>
            </a:xfrm>
            <a:prstGeom prst="homePlate">
              <a:avLst>
                <a:gd name="adj" fmla="val 50000"/>
              </a:avLst>
            </a:prstGeom>
            <a:solidFill>
              <a:srgbClr val="F2F2F2"/>
            </a:solidFill>
            <a:ln w="9525" cap="flat" cmpd="sng">
              <a:solidFill>
                <a:srgbClr val="F2F2F2"/>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595" name="Shape 595"/>
            <p:cNvGrpSpPr/>
            <p:nvPr/>
          </p:nvGrpSpPr>
          <p:grpSpPr>
            <a:xfrm>
              <a:off x="3576975" y="2456541"/>
              <a:ext cx="295798" cy="1258903"/>
              <a:chOff x="4175791" y="2424916"/>
              <a:chExt cx="297644" cy="1311084"/>
            </a:xfrm>
          </p:grpSpPr>
          <p:pic>
            <p:nvPicPr>
              <p:cNvPr id="596" name="Shape 596"/>
              <p:cNvPicPr preferRelativeResize="0"/>
              <p:nvPr/>
            </p:nvPicPr>
            <p:blipFill rotWithShape="1">
              <a:blip r:embed="rId4">
                <a:alphaModFix/>
              </a:blip>
              <a:srcRect/>
              <a:stretch/>
            </p:blipFill>
            <p:spPr>
              <a:xfrm>
                <a:off x="4180335" y="2424916"/>
                <a:ext cx="293100" cy="336000"/>
              </a:xfrm>
              <a:prstGeom prst="rect">
                <a:avLst/>
              </a:prstGeom>
              <a:noFill/>
              <a:ln>
                <a:noFill/>
              </a:ln>
            </p:spPr>
          </p:pic>
          <p:pic>
            <p:nvPicPr>
              <p:cNvPr id="597" name="Shape 597"/>
              <p:cNvPicPr preferRelativeResize="0"/>
              <p:nvPr/>
            </p:nvPicPr>
            <p:blipFill rotWithShape="1">
              <a:blip r:embed="rId4">
                <a:alphaModFix/>
              </a:blip>
              <a:srcRect/>
              <a:stretch/>
            </p:blipFill>
            <p:spPr>
              <a:xfrm>
                <a:off x="4178017" y="2934488"/>
                <a:ext cx="293100" cy="336000"/>
              </a:xfrm>
              <a:prstGeom prst="rect">
                <a:avLst/>
              </a:prstGeom>
              <a:noFill/>
              <a:ln>
                <a:noFill/>
              </a:ln>
            </p:spPr>
          </p:pic>
          <p:pic>
            <p:nvPicPr>
              <p:cNvPr id="598" name="Shape 598"/>
              <p:cNvPicPr preferRelativeResize="0"/>
              <p:nvPr/>
            </p:nvPicPr>
            <p:blipFill rotWithShape="1">
              <a:blip r:embed="rId4">
                <a:alphaModFix/>
              </a:blip>
              <a:srcRect/>
              <a:stretch/>
            </p:blipFill>
            <p:spPr>
              <a:xfrm>
                <a:off x="4175791" y="3400001"/>
                <a:ext cx="293100" cy="336000"/>
              </a:xfrm>
              <a:prstGeom prst="rect">
                <a:avLst/>
              </a:prstGeom>
              <a:noFill/>
              <a:ln>
                <a:noFill/>
              </a:ln>
            </p:spPr>
          </p:pic>
        </p:grpSp>
      </p:grpSp>
      <p:sp>
        <p:nvSpPr>
          <p:cNvPr id="599" name="Shape 599"/>
          <p:cNvSpPr/>
          <p:nvPr/>
        </p:nvSpPr>
        <p:spPr>
          <a:xfrm rot="5400000">
            <a:off x="6087521" y="-479442"/>
            <a:ext cx="342000" cy="3639000"/>
          </a:xfrm>
          <a:prstGeom prst="leftBracket">
            <a:avLst>
              <a:gd name="adj" fmla="val 0"/>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600" name="Shape 600"/>
          <p:cNvSpPr/>
          <p:nvPr/>
        </p:nvSpPr>
        <p:spPr>
          <a:xfrm rot="5400000">
            <a:off x="2480205" y="-366491"/>
            <a:ext cx="342000" cy="3424800"/>
          </a:xfrm>
          <a:prstGeom prst="leftBracket">
            <a:avLst>
              <a:gd name="adj" fmla="val 0"/>
            </a:avLst>
          </a:prstGeom>
          <a:noFill/>
          <a:ln w="25400" cap="flat" cmpd="sng">
            <a:solidFill>
              <a:schemeClr val="accen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dk1"/>
              </a:solidFill>
              <a:latin typeface="Arial"/>
              <a:ea typeface="Arial"/>
              <a:cs typeface="Arial"/>
              <a:sym typeface="Arial"/>
            </a:endParaRPr>
          </a:p>
        </p:txBody>
      </p:sp>
      <p:sp>
        <p:nvSpPr>
          <p:cNvPr id="601" name="Shape 601"/>
          <p:cNvSpPr/>
          <p:nvPr/>
        </p:nvSpPr>
        <p:spPr>
          <a:xfrm>
            <a:off x="1908475" y="869450"/>
            <a:ext cx="1500900" cy="261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Arial"/>
              <a:buNone/>
            </a:pPr>
            <a:r>
              <a:rPr lang="en-US" sz="1200" b="1" i="0" u="none" strike="noStrike" cap="none">
                <a:solidFill>
                  <a:schemeClr val="accent1"/>
                </a:solidFill>
                <a:latin typeface="Arial"/>
                <a:ea typeface="Arial"/>
                <a:cs typeface="Arial"/>
                <a:sym typeface="Arial"/>
              </a:rPr>
              <a:t>Developers</a:t>
            </a:r>
          </a:p>
          <a:p>
            <a:pPr marL="0" marR="0" lvl="0" indent="0" algn="ctr" rtl="0">
              <a:lnSpc>
                <a:spcPct val="100000"/>
              </a:lnSpc>
              <a:spcBef>
                <a:spcPts val="0"/>
              </a:spcBef>
              <a:spcAft>
                <a:spcPts val="0"/>
              </a:spcAft>
              <a:buClr>
                <a:srgbClr val="1C2B30"/>
              </a:buClr>
              <a:buFont typeface="Arial"/>
              <a:buNone/>
            </a:pPr>
            <a:endParaRPr sz="1200" b="0" i="0" u="none" strike="noStrike" cap="none">
              <a:solidFill>
                <a:schemeClr val="accent1"/>
              </a:solidFill>
              <a:latin typeface="Arial"/>
              <a:ea typeface="Arial"/>
              <a:cs typeface="Arial"/>
              <a:sym typeface="Arial"/>
            </a:endParaRPr>
          </a:p>
        </p:txBody>
      </p:sp>
      <p:sp>
        <p:nvSpPr>
          <p:cNvPr id="602" name="Shape 602"/>
          <p:cNvSpPr/>
          <p:nvPr/>
        </p:nvSpPr>
        <p:spPr>
          <a:xfrm>
            <a:off x="5455532" y="867158"/>
            <a:ext cx="1500900" cy="2616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1C2B30"/>
              </a:buClr>
              <a:buSzPct val="25000"/>
              <a:buFont typeface="Arial"/>
              <a:buNone/>
            </a:pPr>
            <a:r>
              <a:rPr lang="en-US" sz="1200" b="1" i="0" u="none" strike="noStrike" cap="none">
                <a:solidFill>
                  <a:schemeClr val="accent1"/>
                </a:solidFill>
                <a:latin typeface="Arial"/>
                <a:ea typeface="Arial"/>
                <a:cs typeface="Arial"/>
                <a:sym typeface="Arial"/>
              </a:rPr>
              <a:t>IT Operations</a:t>
            </a:r>
          </a:p>
          <a:p>
            <a:pPr marL="0" marR="0" lvl="0" indent="0" algn="ctr" rtl="0">
              <a:lnSpc>
                <a:spcPct val="100000"/>
              </a:lnSpc>
              <a:spcBef>
                <a:spcPts val="0"/>
              </a:spcBef>
              <a:spcAft>
                <a:spcPts val="0"/>
              </a:spcAft>
              <a:buClr>
                <a:srgbClr val="1C2B30"/>
              </a:buClr>
              <a:buFont typeface="Arial"/>
              <a:buNone/>
            </a:pPr>
            <a:endParaRPr sz="1200" b="0" i="0" u="none" strike="noStrike" cap="none">
              <a:solidFill>
                <a:schemeClr val="accent1"/>
              </a:solidFill>
              <a:latin typeface="Arial"/>
              <a:ea typeface="Arial"/>
              <a:cs typeface="Arial"/>
              <a:sym typeface="Arial"/>
            </a:endParaRPr>
          </a:p>
        </p:txBody>
      </p:sp>
      <p:grpSp>
        <p:nvGrpSpPr>
          <p:cNvPr id="603" name="Shape 603"/>
          <p:cNvGrpSpPr/>
          <p:nvPr/>
        </p:nvGrpSpPr>
        <p:grpSpPr>
          <a:xfrm>
            <a:off x="1944449" y="2707477"/>
            <a:ext cx="412161" cy="293079"/>
            <a:chOff x="1676400" y="9809163"/>
            <a:chExt cx="1930500" cy="1366975"/>
          </a:xfrm>
        </p:grpSpPr>
        <p:sp>
          <p:nvSpPr>
            <p:cNvPr id="604" name="Shape 604"/>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5" name="Shape 605"/>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6" name="Shape 606"/>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607" name="Shape 607"/>
          <p:cNvGrpSpPr/>
          <p:nvPr/>
        </p:nvGrpSpPr>
        <p:grpSpPr>
          <a:xfrm>
            <a:off x="1942176" y="3437935"/>
            <a:ext cx="412161" cy="293079"/>
            <a:chOff x="1676400" y="9809163"/>
            <a:chExt cx="1930500" cy="1366975"/>
          </a:xfrm>
        </p:grpSpPr>
        <p:sp>
          <p:nvSpPr>
            <p:cNvPr id="608" name="Shape 608"/>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09" name="Shape 609"/>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0" name="Shape 610"/>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grpSp>
        <p:nvGrpSpPr>
          <p:cNvPr id="611" name="Shape 611"/>
          <p:cNvGrpSpPr/>
          <p:nvPr/>
        </p:nvGrpSpPr>
        <p:grpSpPr>
          <a:xfrm>
            <a:off x="1948045" y="4127685"/>
            <a:ext cx="412161" cy="293079"/>
            <a:chOff x="1676400" y="9809163"/>
            <a:chExt cx="1930500" cy="1366975"/>
          </a:xfrm>
        </p:grpSpPr>
        <p:sp>
          <p:nvSpPr>
            <p:cNvPr id="612" name="Shape 612"/>
            <p:cNvSpPr/>
            <p:nvPr/>
          </p:nvSpPr>
          <p:spPr>
            <a:xfrm>
              <a:off x="1816100" y="9809163"/>
              <a:ext cx="1650900" cy="987300"/>
            </a:xfrm>
            <a:custGeom>
              <a:avLst/>
              <a:gdLst/>
              <a:ahLst/>
              <a:cxnLst/>
              <a:rect l="0" t="0" r="0" b="0"/>
              <a:pathLst>
                <a:path w="120000" h="120000" extrusionOk="0">
                  <a:moveTo>
                    <a:pt x="116525" y="0"/>
                  </a:moveTo>
                  <a:lnTo>
                    <a:pt x="3487" y="0"/>
                  </a:lnTo>
                  <a:lnTo>
                    <a:pt x="3487" y="0"/>
                  </a:lnTo>
                  <a:lnTo>
                    <a:pt x="3308" y="0"/>
                  </a:lnTo>
                  <a:lnTo>
                    <a:pt x="3128" y="21"/>
                  </a:lnTo>
                  <a:lnTo>
                    <a:pt x="2961" y="64"/>
                  </a:lnTo>
                  <a:lnTo>
                    <a:pt x="2782" y="107"/>
                  </a:lnTo>
                  <a:lnTo>
                    <a:pt x="2628" y="193"/>
                  </a:lnTo>
                  <a:lnTo>
                    <a:pt x="2461" y="257"/>
                  </a:lnTo>
                  <a:lnTo>
                    <a:pt x="2295" y="343"/>
                  </a:lnTo>
                  <a:lnTo>
                    <a:pt x="2141" y="471"/>
                  </a:lnTo>
                  <a:lnTo>
                    <a:pt x="1833" y="707"/>
                  </a:lnTo>
                  <a:lnTo>
                    <a:pt x="1551" y="986"/>
                  </a:lnTo>
                  <a:lnTo>
                    <a:pt x="1269" y="1329"/>
                  </a:lnTo>
                  <a:lnTo>
                    <a:pt x="1025" y="1715"/>
                  </a:lnTo>
                  <a:lnTo>
                    <a:pt x="807" y="2123"/>
                  </a:lnTo>
                  <a:lnTo>
                    <a:pt x="602" y="2552"/>
                  </a:lnTo>
                  <a:lnTo>
                    <a:pt x="423" y="3045"/>
                  </a:lnTo>
                  <a:lnTo>
                    <a:pt x="282" y="3560"/>
                  </a:lnTo>
                  <a:lnTo>
                    <a:pt x="217" y="3839"/>
                  </a:lnTo>
                  <a:lnTo>
                    <a:pt x="166" y="4117"/>
                  </a:lnTo>
                  <a:lnTo>
                    <a:pt x="115" y="4375"/>
                  </a:lnTo>
                  <a:lnTo>
                    <a:pt x="89" y="4654"/>
                  </a:lnTo>
                  <a:lnTo>
                    <a:pt x="38" y="4932"/>
                  </a:lnTo>
                  <a:lnTo>
                    <a:pt x="25" y="5233"/>
                  </a:lnTo>
                  <a:lnTo>
                    <a:pt x="12" y="5533"/>
                  </a:lnTo>
                  <a:lnTo>
                    <a:pt x="0" y="5833"/>
                  </a:lnTo>
                  <a:lnTo>
                    <a:pt x="0" y="114166"/>
                  </a:lnTo>
                  <a:lnTo>
                    <a:pt x="0" y="114166"/>
                  </a:lnTo>
                  <a:lnTo>
                    <a:pt x="12" y="114466"/>
                  </a:lnTo>
                  <a:lnTo>
                    <a:pt x="25" y="114745"/>
                  </a:lnTo>
                  <a:lnTo>
                    <a:pt x="38" y="115045"/>
                  </a:lnTo>
                  <a:lnTo>
                    <a:pt x="89" y="115324"/>
                  </a:lnTo>
                  <a:lnTo>
                    <a:pt x="115" y="115624"/>
                  </a:lnTo>
                  <a:lnTo>
                    <a:pt x="166" y="115903"/>
                  </a:lnTo>
                  <a:lnTo>
                    <a:pt x="217" y="116160"/>
                  </a:lnTo>
                  <a:lnTo>
                    <a:pt x="282" y="116439"/>
                  </a:lnTo>
                  <a:lnTo>
                    <a:pt x="423" y="116954"/>
                  </a:lnTo>
                  <a:lnTo>
                    <a:pt x="602" y="117426"/>
                  </a:lnTo>
                  <a:lnTo>
                    <a:pt x="807" y="117876"/>
                  </a:lnTo>
                  <a:lnTo>
                    <a:pt x="1025" y="118284"/>
                  </a:lnTo>
                  <a:lnTo>
                    <a:pt x="1269" y="118648"/>
                  </a:lnTo>
                  <a:lnTo>
                    <a:pt x="1551" y="118991"/>
                  </a:lnTo>
                  <a:lnTo>
                    <a:pt x="1833" y="119292"/>
                  </a:lnTo>
                  <a:lnTo>
                    <a:pt x="2141" y="119528"/>
                  </a:lnTo>
                  <a:lnTo>
                    <a:pt x="2295" y="119656"/>
                  </a:lnTo>
                  <a:lnTo>
                    <a:pt x="2461" y="119742"/>
                  </a:lnTo>
                  <a:lnTo>
                    <a:pt x="2628" y="119806"/>
                  </a:lnTo>
                  <a:lnTo>
                    <a:pt x="2782" y="119871"/>
                  </a:lnTo>
                  <a:lnTo>
                    <a:pt x="2961" y="119914"/>
                  </a:lnTo>
                  <a:lnTo>
                    <a:pt x="3128" y="119978"/>
                  </a:lnTo>
                  <a:lnTo>
                    <a:pt x="3308" y="120000"/>
                  </a:lnTo>
                  <a:lnTo>
                    <a:pt x="3487" y="120000"/>
                  </a:lnTo>
                  <a:lnTo>
                    <a:pt x="116525" y="120000"/>
                  </a:lnTo>
                  <a:lnTo>
                    <a:pt x="116525" y="120000"/>
                  </a:lnTo>
                  <a:lnTo>
                    <a:pt x="116704" y="120000"/>
                  </a:lnTo>
                  <a:lnTo>
                    <a:pt x="116884" y="119978"/>
                  </a:lnTo>
                  <a:lnTo>
                    <a:pt x="117050" y="119914"/>
                  </a:lnTo>
                  <a:lnTo>
                    <a:pt x="117230" y="119871"/>
                  </a:lnTo>
                  <a:lnTo>
                    <a:pt x="117384" y="119806"/>
                  </a:lnTo>
                  <a:lnTo>
                    <a:pt x="117551" y="119742"/>
                  </a:lnTo>
                  <a:lnTo>
                    <a:pt x="117717" y="119656"/>
                  </a:lnTo>
                  <a:lnTo>
                    <a:pt x="117871" y="119528"/>
                  </a:lnTo>
                  <a:lnTo>
                    <a:pt x="118179" y="119292"/>
                  </a:lnTo>
                  <a:lnTo>
                    <a:pt x="118461" y="118991"/>
                  </a:lnTo>
                  <a:lnTo>
                    <a:pt x="118730" y="118648"/>
                  </a:lnTo>
                  <a:lnTo>
                    <a:pt x="118974" y="118284"/>
                  </a:lnTo>
                  <a:lnTo>
                    <a:pt x="119205" y="117876"/>
                  </a:lnTo>
                  <a:lnTo>
                    <a:pt x="119410" y="117426"/>
                  </a:lnTo>
                  <a:lnTo>
                    <a:pt x="119589" y="116954"/>
                  </a:lnTo>
                  <a:lnTo>
                    <a:pt x="119653" y="116697"/>
                  </a:lnTo>
                  <a:lnTo>
                    <a:pt x="119730" y="116439"/>
                  </a:lnTo>
                  <a:lnTo>
                    <a:pt x="119794" y="116160"/>
                  </a:lnTo>
                  <a:lnTo>
                    <a:pt x="119846" y="115903"/>
                  </a:lnTo>
                  <a:lnTo>
                    <a:pt x="119884" y="115624"/>
                  </a:lnTo>
                  <a:lnTo>
                    <a:pt x="119923" y="115324"/>
                  </a:lnTo>
                  <a:lnTo>
                    <a:pt x="119961" y="115045"/>
                  </a:lnTo>
                  <a:lnTo>
                    <a:pt x="119987" y="114745"/>
                  </a:lnTo>
                  <a:lnTo>
                    <a:pt x="120000" y="114466"/>
                  </a:lnTo>
                  <a:lnTo>
                    <a:pt x="120000" y="114166"/>
                  </a:lnTo>
                  <a:lnTo>
                    <a:pt x="120000" y="5833"/>
                  </a:lnTo>
                  <a:lnTo>
                    <a:pt x="120000" y="5833"/>
                  </a:lnTo>
                  <a:lnTo>
                    <a:pt x="120000" y="5533"/>
                  </a:lnTo>
                  <a:lnTo>
                    <a:pt x="119987" y="5233"/>
                  </a:lnTo>
                  <a:lnTo>
                    <a:pt x="119961" y="4932"/>
                  </a:lnTo>
                  <a:lnTo>
                    <a:pt x="119923" y="4654"/>
                  </a:lnTo>
                  <a:lnTo>
                    <a:pt x="119884" y="4375"/>
                  </a:lnTo>
                  <a:lnTo>
                    <a:pt x="119846" y="4117"/>
                  </a:lnTo>
                  <a:lnTo>
                    <a:pt x="119794" y="3839"/>
                  </a:lnTo>
                  <a:lnTo>
                    <a:pt x="119730" y="3560"/>
                  </a:lnTo>
                  <a:lnTo>
                    <a:pt x="119653" y="3302"/>
                  </a:lnTo>
                  <a:lnTo>
                    <a:pt x="119589" y="3045"/>
                  </a:lnTo>
                  <a:lnTo>
                    <a:pt x="119410" y="2552"/>
                  </a:lnTo>
                  <a:lnTo>
                    <a:pt x="119205" y="2123"/>
                  </a:lnTo>
                  <a:lnTo>
                    <a:pt x="118974" y="1715"/>
                  </a:lnTo>
                  <a:lnTo>
                    <a:pt x="118730" y="1329"/>
                  </a:lnTo>
                  <a:lnTo>
                    <a:pt x="118461" y="986"/>
                  </a:lnTo>
                  <a:lnTo>
                    <a:pt x="118179" y="707"/>
                  </a:lnTo>
                  <a:lnTo>
                    <a:pt x="117871" y="471"/>
                  </a:lnTo>
                  <a:lnTo>
                    <a:pt x="117717" y="343"/>
                  </a:lnTo>
                  <a:lnTo>
                    <a:pt x="117551" y="257"/>
                  </a:lnTo>
                  <a:lnTo>
                    <a:pt x="117384" y="193"/>
                  </a:lnTo>
                  <a:lnTo>
                    <a:pt x="117230" y="107"/>
                  </a:lnTo>
                  <a:lnTo>
                    <a:pt x="117050" y="64"/>
                  </a:lnTo>
                  <a:lnTo>
                    <a:pt x="116884" y="21"/>
                  </a:lnTo>
                  <a:lnTo>
                    <a:pt x="116704" y="0"/>
                  </a:lnTo>
                  <a:lnTo>
                    <a:pt x="116525" y="0"/>
                  </a:lnTo>
                  <a:lnTo>
                    <a:pt x="116525" y="0"/>
                  </a:lnTo>
                  <a:close/>
                  <a:moveTo>
                    <a:pt x="59993" y="1265"/>
                  </a:moveTo>
                  <a:lnTo>
                    <a:pt x="59993" y="1265"/>
                  </a:lnTo>
                  <a:lnTo>
                    <a:pt x="60173" y="1265"/>
                  </a:lnTo>
                  <a:lnTo>
                    <a:pt x="60339" y="1308"/>
                  </a:lnTo>
                  <a:lnTo>
                    <a:pt x="60506" y="1394"/>
                  </a:lnTo>
                  <a:lnTo>
                    <a:pt x="60660" y="1479"/>
                  </a:lnTo>
                  <a:lnTo>
                    <a:pt x="60801" y="1587"/>
                  </a:lnTo>
                  <a:lnTo>
                    <a:pt x="60942" y="1737"/>
                  </a:lnTo>
                  <a:lnTo>
                    <a:pt x="61070" y="1887"/>
                  </a:lnTo>
                  <a:lnTo>
                    <a:pt x="61186" y="2080"/>
                  </a:lnTo>
                  <a:lnTo>
                    <a:pt x="61301" y="2294"/>
                  </a:lnTo>
                  <a:lnTo>
                    <a:pt x="61391" y="2487"/>
                  </a:lnTo>
                  <a:lnTo>
                    <a:pt x="61480" y="2723"/>
                  </a:lnTo>
                  <a:lnTo>
                    <a:pt x="61545" y="2981"/>
                  </a:lnTo>
                  <a:lnTo>
                    <a:pt x="61596" y="3238"/>
                  </a:lnTo>
                  <a:lnTo>
                    <a:pt x="61647" y="3517"/>
                  </a:lnTo>
                  <a:lnTo>
                    <a:pt x="61673" y="3774"/>
                  </a:lnTo>
                  <a:lnTo>
                    <a:pt x="61686" y="4053"/>
                  </a:lnTo>
                  <a:lnTo>
                    <a:pt x="61686" y="4053"/>
                  </a:lnTo>
                  <a:lnTo>
                    <a:pt x="61673" y="4353"/>
                  </a:lnTo>
                  <a:lnTo>
                    <a:pt x="61647" y="4632"/>
                  </a:lnTo>
                  <a:lnTo>
                    <a:pt x="61596" y="4890"/>
                  </a:lnTo>
                  <a:lnTo>
                    <a:pt x="61545" y="5168"/>
                  </a:lnTo>
                  <a:lnTo>
                    <a:pt x="61480" y="5404"/>
                  </a:lnTo>
                  <a:lnTo>
                    <a:pt x="61391" y="5640"/>
                  </a:lnTo>
                  <a:lnTo>
                    <a:pt x="61301" y="5855"/>
                  </a:lnTo>
                  <a:lnTo>
                    <a:pt x="61186" y="6048"/>
                  </a:lnTo>
                  <a:lnTo>
                    <a:pt x="61070" y="6241"/>
                  </a:lnTo>
                  <a:lnTo>
                    <a:pt x="60942" y="6391"/>
                  </a:lnTo>
                  <a:lnTo>
                    <a:pt x="60801" y="6541"/>
                  </a:lnTo>
                  <a:lnTo>
                    <a:pt x="60660" y="6648"/>
                  </a:lnTo>
                  <a:lnTo>
                    <a:pt x="60506" y="6734"/>
                  </a:lnTo>
                  <a:lnTo>
                    <a:pt x="60339" y="6798"/>
                  </a:lnTo>
                  <a:lnTo>
                    <a:pt x="60173" y="6863"/>
                  </a:lnTo>
                  <a:lnTo>
                    <a:pt x="59993" y="6884"/>
                  </a:lnTo>
                  <a:lnTo>
                    <a:pt x="59993" y="6884"/>
                  </a:lnTo>
                  <a:lnTo>
                    <a:pt x="59839" y="6863"/>
                  </a:lnTo>
                  <a:lnTo>
                    <a:pt x="59673" y="6798"/>
                  </a:lnTo>
                  <a:lnTo>
                    <a:pt x="59506" y="6734"/>
                  </a:lnTo>
                  <a:lnTo>
                    <a:pt x="59352" y="6648"/>
                  </a:lnTo>
                  <a:lnTo>
                    <a:pt x="59198" y="6541"/>
                  </a:lnTo>
                  <a:lnTo>
                    <a:pt x="59057" y="6391"/>
                  </a:lnTo>
                  <a:lnTo>
                    <a:pt x="58942" y="6241"/>
                  </a:lnTo>
                  <a:lnTo>
                    <a:pt x="58813" y="6048"/>
                  </a:lnTo>
                  <a:lnTo>
                    <a:pt x="58711" y="5855"/>
                  </a:lnTo>
                  <a:lnTo>
                    <a:pt x="58621" y="5640"/>
                  </a:lnTo>
                  <a:lnTo>
                    <a:pt x="58519" y="5404"/>
                  </a:lnTo>
                  <a:lnTo>
                    <a:pt x="58454" y="5168"/>
                  </a:lnTo>
                  <a:lnTo>
                    <a:pt x="58403" y="4890"/>
                  </a:lnTo>
                  <a:lnTo>
                    <a:pt x="58352" y="4632"/>
                  </a:lnTo>
                  <a:lnTo>
                    <a:pt x="58326" y="4353"/>
                  </a:lnTo>
                  <a:lnTo>
                    <a:pt x="58326" y="4053"/>
                  </a:lnTo>
                  <a:lnTo>
                    <a:pt x="58326" y="4053"/>
                  </a:lnTo>
                  <a:lnTo>
                    <a:pt x="58326" y="3774"/>
                  </a:lnTo>
                  <a:lnTo>
                    <a:pt x="58352" y="3517"/>
                  </a:lnTo>
                  <a:lnTo>
                    <a:pt x="58403" y="3238"/>
                  </a:lnTo>
                  <a:lnTo>
                    <a:pt x="58454" y="2981"/>
                  </a:lnTo>
                  <a:lnTo>
                    <a:pt x="58519" y="2723"/>
                  </a:lnTo>
                  <a:lnTo>
                    <a:pt x="58621" y="2487"/>
                  </a:lnTo>
                  <a:lnTo>
                    <a:pt x="58711" y="2294"/>
                  </a:lnTo>
                  <a:lnTo>
                    <a:pt x="58813" y="2080"/>
                  </a:lnTo>
                  <a:lnTo>
                    <a:pt x="58942" y="1887"/>
                  </a:lnTo>
                  <a:lnTo>
                    <a:pt x="59057" y="1737"/>
                  </a:lnTo>
                  <a:lnTo>
                    <a:pt x="59198" y="1587"/>
                  </a:lnTo>
                  <a:lnTo>
                    <a:pt x="59352" y="1479"/>
                  </a:lnTo>
                  <a:lnTo>
                    <a:pt x="59506" y="1394"/>
                  </a:lnTo>
                  <a:lnTo>
                    <a:pt x="59673" y="1308"/>
                  </a:lnTo>
                  <a:lnTo>
                    <a:pt x="59839" y="1265"/>
                  </a:lnTo>
                  <a:lnTo>
                    <a:pt x="59993" y="1265"/>
                  </a:lnTo>
                  <a:lnTo>
                    <a:pt x="59993" y="1265"/>
                  </a:lnTo>
                  <a:close/>
                  <a:moveTo>
                    <a:pt x="115153" y="109790"/>
                  </a:moveTo>
                  <a:lnTo>
                    <a:pt x="115153" y="109790"/>
                  </a:lnTo>
                  <a:lnTo>
                    <a:pt x="115153" y="110026"/>
                  </a:lnTo>
                  <a:lnTo>
                    <a:pt x="115127" y="110219"/>
                  </a:lnTo>
                  <a:lnTo>
                    <a:pt x="115102" y="110412"/>
                  </a:lnTo>
                  <a:lnTo>
                    <a:pt x="115063" y="110627"/>
                  </a:lnTo>
                  <a:lnTo>
                    <a:pt x="114999" y="110798"/>
                  </a:lnTo>
                  <a:lnTo>
                    <a:pt x="114948" y="110970"/>
                  </a:lnTo>
                  <a:lnTo>
                    <a:pt x="114884" y="111120"/>
                  </a:lnTo>
                  <a:lnTo>
                    <a:pt x="114794" y="111270"/>
                  </a:lnTo>
                  <a:lnTo>
                    <a:pt x="114704" y="111399"/>
                  </a:lnTo>
                  <a:lnTo>
                    <a:pt x="114601" y="111528"/>
                  </a:lnTo>
                  <a:lnTo>
                    <a:pt x="114499" y="111635"/>
                  </a:lnTo>
                  <a:lnTo>
                    <a:pt x="114396" y="111721"/>
                  </a:lnTo>
                  <a:lnTo>
                    <a:pt x="114281" y="111806"/>
                  </a:lnTo>
                  <a:lnTo>
                    <a:pt x="114166" y="111849"/>
                  </a:lnTo>
                  <a:lnTo>
                    <a:pt x="114037" y="111871"/>
                  </a:lnTo>
                  <a:lnTo>
                    <a:pt x="113909" y="111892"/>
                  </a:lnTo>
                  <a:lnTo>
                    <a:pt x="6103" y="111892"/>
                  </a:lnTo>
                  <a:lnTo>
                    <a:pt x="6103" y="111892"/>
                  </a:lnTo>
                  <a:lnTo>
                    <a:pt x="5974" y="111871"/>
                  </a:lnTo>
                  <a:lnTo>
                    <a:pt x="5846" y="111849"/>
                  </a:lnTo>
                  <a:lnTo>
                    <a:pt x="5731" y="111806"/>
                  </a:lnTo>
                  <a:lnTo>
                    <a:pt x="5615" y="111721"/>
                  </a:lnTo>
                  <a:lnTo>
                    <a:pt x="5513" y="111635"/>
                  </a:lnTo>
                  <a:lnTo>
                    <a:pt x="5398" y="111528"/>
                  </a:lnTo>
                  <a:lnTo>
                    <a:pt x="5308" y="111399"/>
                  </a:lnTo>
                  <a:lnTo>
                    <a:pt x="5218" y="111270"/>
                  </a:lnTo>
                  <a:lnTo>
                    <a:pt x="5128" y="111120"/>
                  </a:lnTo>
                  <a:lnTo>
                    <a:pt x="5064" y="110970"/>
                  </a:lnTo>
                  <a:lnTo>
                    <a:pt x="5000" y="110798"/>
                  </a:lnTo>
                  <a:lnTo>
                    <a:pt x="4949" y="110627"/>
                  </a:lnTo>
                  <a:lnTo>
                    <a:pt x="4910" y="110412"/>
                  </a:lnTo>
                  <a:lnTo>
                    <a:pt x="4872" y="110219"/>
                  </a:lnTo>
                  <a:lnTo>
                    <a:pt x="4859" y="110026"/>
                  </a:lnTo>
                  <a:lnTo>
                    <a:pt x="4859" y="109790"/>
                  </a:lnTo>
                  <a:lnTo>
                    <a:pt x="4859" y="10209"/>
                  </a:lnTo>
                  <a:lnTo>
                    <a:pt x="4859" y="10209"/>
                  </a:lnTo>
                  <a:lnTo>
                    <a:pt x="4859" y="9994"/>
                  </a:lnTo>
                  <a:lnTo>
                    <a:pt x="4872" y="9780"/>
                  </a:lnTo>
                  <a:lnTo>
                    <a:pt x="4910" y="9587"/>
                  </a:lnTo>
                  <a:lnTo>
                    <a:pt x="4949" y="9394"/>
                  </a:lnTo>
                  <a:lnTo>
                    <a:pt x="5000" y="9201"/>
                  </a:lnTo>
                  <a:lnTo>
                    <a:pt x="5064" y="9029"/>
                  </a:lnTo>
                  <a:lnTo>
                    <a:pt x="5128" y="8857"/>
                  </a:lnTo>
                  <a:lnTo>
                    <a:pt x="5218" y="8729"/>
                  </a:lnTo>
                  <a:lnTo>
                    <a:pt x="5308" y="8579"/>
                  </a:lnTo>
                  <a:lnTo>
                    <a:pt x="5398" y="8471"/>
                  </a:lnTo>
                  <a:lnTo>
                    <a:pt x="5513" y="8364"/>
                  </a:lnTo>
                  <a:lnTo>
                    <a:pt x="5615" y="8257"/>
                  </a:lnTo>
                  <a:lnTo>
                    <a:pt x="5731" y="8193"/>
                  </a:lnTo>
                  <a:lnTo>
                    <a:pt x="5846" y="8150"/>
                  </a:lnTo>
                  <a:lnTo>
                    <a:pt x="5974" y="8128"/>
                  </a:lnTo>
                  <a:lnTo>
                    <a:pt x="6103" y="8107"/>
                  </a:lnTo>
                  <a:lnTo>
                    <a:pt x="113909" y="8107"/>
                  </a:lnTo>
                  <a:lnTo>
                    <a:pt x="113909" y="8107"/>
                  </a:lnTo>
                  <a:lnTo>
                    <a:pt x="114037" y="8128"/>
                  </a:lnTo>
                  <a:lnTo>
                    <a:pt x="114166" y="8150"/>
                  </a:lnTo>
                  <a:lnTo>
                    <a:pt x="114281" y="8193"/>
                  </a:lnTo>
                  <a:lnTo>
                    <a:pt x="114396" y="8257"/>
                  </a:lnTo>
                  <a:lnTo>
                    <a:pt x="114499" y="8364"/>
                  </a:lnTo>
                  <a:lnTo>
                    <a:pt x="114601" y="8471"/>
                  </a:lnTo>
                  <a:lnTo>
                    <a:pt x="114704" y="8579"/>
                  </a:lnTo>
                  <a:lnTo>
                    <a:pt x="114794" y="8729"/>
                  </a:lnTo>
                  <a:lnTo>
                    <a:pt x="114884" y="8857"/>
                  </a:lnTo>
                  <a:lnTo>
                    <a:pt x="114948" y="9029"/>
                  </a:lnTo>
                  <a:lnTo>
                    <a:pt x="114999" y="9201"/>
                  </a:lnTo>
                  <a:lnTo>
                    <a:pt x="115063" y="9394"/>
                  </a:lnTo>
                  <a:lnTo>
                    <a:pt x="115102" y="9587"/>
                  </a:lnTo>
                  <a:lnTo>
                    <a:pt x="115127" y="9780"/>
                  </a:lnTo>
                  <a:lnTo>
                    <a:pt x="115153" y="9994"/>
                  </a:lnTo>
                  <a:lnTo>
                    <a:pt x="115153" y="10209"/>
                  </a:lnTo>
                  <a:lnTo>
                    <a:pt x="115153" y="10979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3" name="Shape 613"/>
            <p:cNvSpPr/>
            <p:nvPr/>
          </p:nvSpPr>
          <p:spPr>
            <a:xfrm>
              <a:off x="1676400" y="11107738"/>
              <a:ext cx="1930500" cy="68400"/>
            </a:xfrm>
            <a:custGeom>
              <a:avLst/>
              <a:gdLst/>
              <a:ahLst/>
              <a:cxnLst/>
              <a:rect l="0" t="0" r="0" b="0"/>
              <a:pathLst>
                <a:path w="120000" h="120000" extrusionOk="0">
                  <a:moveTo>
                    <a:pt x="65" y="0"/>
                  </a:moveTo>
                  <a:lnTo>
                    <a:pt x="65" y="0"/>
                  </a:lnTo>
                  <a:lnTo>
                    <a:pt x="32" y="4961"/>
                  </a:lnTo>
                  <a:lnTo>
                    <a:pt x="10" y="9612"/>
                  </a:lnTo>
                  <a:lnTo>
                    <a:pt x="0" y="14573"/>
                  </a:lnTo>
                  <a:lnTo>
                    <a:pt x="0" y="19534"/>
                  </a:lnTo>
                  <a:lnTo>
                    <a:pt x="0" y="21705"/>
                  </a:lnTo>
                  <a:lnTo>
                    <a:pt x="0" y="21705"/>
                  </a:lnTo>
                  <a:lnTo>
                    <a:pt x="0" y="26666"/>
                  </a:lnTo>
                  <a:lnTo>
                    <a:pt x="10" y="31627"/>
                  </a:lnTo>
                  <a:lnTo>
                    <a:pt x="32" y="36589"/>
                  </a:lnTo>
                  <a:lnTo>
                    <a:pt x="65" y="41550"/>
                  </a:lnTo>
                  <a:lnTo>
                    <a:pt x="109" y="46201"/>
                  </a:lnTo>
                  <a:lnTo>
                    <a:pt x="153" y="50852"/>
                  </a:lnTo>
                  <a:lnTo>
                    <a:pt x="208" y="55193"/>
                  </a:lnTo>
                  <a:lnTo>
                    <a:pt x="274" y="59844"/>
                  </a:lnTo>
                  <a:lnTo>
                    <a:pt x="339" y="64186"/>
                  </a:lnTo>
                  <a:lnTo>
                    <a:pt x="416" y="68527"/>
                  </a:lnTo>
                  <a:lnTo>
                    <a:pt x="504" y="72558"/>
                  </a:lnTo>
                  <a:lnTo>
                    <a:pt x="592" y="76589"/>
                  </a:lnTo>
                  <a:lnTo>
                    <a:pt x="679" y="80310"/>
                  </a:lnTo>
                  <a:lnTo>
                    <a:pt x="789" y="84031"/>
                  </a:lnTo>
                  <a:lnTo>
                    <a:pt x="899" y="87751"/>
                  </a:lnTo>
                  <a:lnTo>
                    <a:pt x="1019" y="90852"/>
                  </a:lnTo>
                  <a:lnTo>
                    <a:pt x="1129" y="94263"/>
                  </a:lnTo>
                  <a:lnTo>
                    <a:pt x="1260" y="97364"/>
                  </a:lnTo>
                  <a:lnTo>
                    <a:pt x="1392" y="100465"/>
                  </a:lnTo>
                  <a:lnTo>
                    <a:pt x="1535" y="102945"/>
                  </a:lnTo>
                  <a:lnTo>
                    <a:pt x="1677" y="105736"/>
                  </a:lnTo>
                  <a:lnTo>
                    <a:pt x="1820" y="107906"/>
                  </a:lnTo>
                  <a:lnTo>
                    <a:pt x="1973" y="110387"/>
                  </a:lnTo>
                  <a:lnTo>
                    <a:pt x="2127" y="111937"/>
                  </a:lnTo>
                  <a:lnTo>
                    <a:pt x="2280" y="114108"/>
                  </a:lnTo>
                  <a:lnTo>
                    <a:pt x="2445" y="115348"/>
                  </a:lnTo>
                  <a:lnTo>
                    <a:pt x="2609" y="116589"/>
                  </a:lnTo>
                  <a:lnTo>
                    <a:pt x="2774" y="118139"/>
                  </a:lnTo>
                  <a:lnTo>
                    <a:pt x="2938" y="118759"/>
                  </a:lnTo>
                  <a:lnTo>
                    <a:pt x="3114" y="119379"/>
                  </a:lnTo>
                  <a:lnTo>
                    <a:pt x="3289" y="119689"/>
                  </a:lnTo>
                  <a:lnTo>
                    <a:pt x="3464" y="120000"/>
                  </a:lnTo>
                  <a:lnTo>
                    <a:pt x="116524" y="120000"/>
                  </a:lnTo>
                  <a:lnTo>
                    <a:pt x="116524" y="120000"/>
                  </a:lnTo>
                  <a:lnTo>
                    <a:pt x="116710" y="119689"/>
                  </a:lnTo>
                  <a:lnTo>
                    <a:pt x="116885" y="119379"/>
                  </a:lnTo>
                  <a:lnTo>
                    <a:pt x="117050" y="118759"/>
                  </a:lnTo>
                  <a:lnTo>
                    <a:pt x="117225" y="118139"/>
                  </a:lnTo>
                  <a:lnTo>
                    <a:pt x="117390" y="116589"/>
                  </a:lnTo>
                  <a:lnTo>
                    <a:pt x="117554" y="115348"/>
                  </a:lnTo>
                  <a:lnTo>
                    <a:pt x="117719" y="114108"/>
                  </a:lnTo>
                  <a:lnTo>
                    <a:pt x="117872" y="111937"/>
                  </a:lnTo>
                  <a:lnTo>
                    <a:pt x="118026" y="110387"/>
                  </a:lnTo>
                  <a:lnTo>
                    <a:pt x="118179" y="107906"/>
                  </a:lnTo>
                  <a:lnTo>
                    <a:pt x="118322" y="105736"/>
                  </a:lnTo>
                  <a:lnTo>
                    <a:pt x="118464" y="102945"/>
                  </a:lnTo>
                  <a:lnTo>
                    <a:pt x="118607" y="100465"/>
                  </a:lnTo>
                  <a:lnTo>
                    <a:pt x="118739" y="97364"/>
                  </a:lnTo>
                  <a:lnTo>
                    <a:pt x="118859" y="94263"/>
                  </a:lnTo>
                  <a:lnTo>
                    <a:pt x="118980" y="90852"/>
                  </a:lnTo>
                  <a:lnTo>
                    <a:pt x="119089" y="87751"/>
                  </a:lnTo>
                  <a:lnTo>
                    <a:pt x="119210" y="84031"/>
                  </a:lnTo>
                  <a:lnTo>
                    <a:pt x="119309" y="80310"/>
                  </a:lnTo>
                  <a:lnTo>
                    <a:pt x="119407" y="76589"/>
                  </a:lnTo>
                  <a:lnTo>
                    <a:pt x="119495" y="72558"/>
                  </a:lnTo>
                  <a:lnTo>
                    <a:pt x="119572" y="68527"/>
                  </a:lnTo>
                  <a:lnTo>
                    <a:pt x="119660" y="64186"/>
                  </a:lnTo>
                  <a:lnTo>
                    <a:pt x="119725" y="59844"/>
                  </a:lnTo>
                  <a:lnTo>
                    <a:pt x="119791" y="55193"/>
                  </a:lnTo>
                  <a:lnTo>
                    <a:pt x="119846" y="50852"/>
                  </a:lnTo>
                  <a:lnTo>
                    <a:pt x="119890" y="46201"/>
                  </a:lnTo>
                  <a:lnTo>
                    <a:pt x="119934" y="41550"/>
                  </a:lnTo>
                  <a:lnTo>
                    <a:pt x="119956" y="36589"/>
                  </a:lnTo>
                  <a:lnTo>
                    <a:pt x="119978" y="31627"/>
                  </a:lnTo>
                  <a:lnTo>
                    <a:pt x="119989" y="26666"/>
                  </a:lnTo>
                  <a:lnTo>
                    <a:pt x="120000" y="21705"/>
                  </a:lnTo>
                  <a:lnTo>
                    <a:pt x="120000" y="19534"/>
                  </a:lnTo>
                  <a:lnTo>
                    <a:pt x="120000" y="19534"/>
                  </a:lnTo>
                  <a:lnTo>
                    <a:pt x="119989" y="14573"/>
                  </a:lnTo>
                  <a:lnTo>
                    <a:pt x="119978" y="9612"/>
                  </a:lnTo>
                  <a:lnTo>
                    <a:pt x="119967" y="4961"/>
                  </a:lnTo>
                  <a:lnTo>
                    <a:pt x="119934" y="0"/>
                  </a:lnTo>
                  <a:lnTo>
                    <a:pt x="65" y="0"/>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614" name="Shape 614"/>
            <p:cNvSpPr/>
            <p:nvPr/>
          </p:nvSpPr>
          <p:spPr>
            <a:xfrm>
              <a:off x="1687513" y="10825163"/>
              <a:ext cx="1908300" cy="263400"/>
            </a:xfrm>
            <a:custGeom>
              <a:avLst/>
              <a:gdLst/>
              <a:ahLst/>
              <a:cxnLst/>
              <a:rect l="0" t="0" r="0" b="0"/>
              <a:pathLst>
                <a:path w="120000" h="120000" extrusionOk="0">
                  <a:moveTo>
                    <a:pt x="119844" y="105449"/>
                  </a:moveTo>
                  <a:lnTo>
                    <a:pt x="112616" y="5356"/>
                  </a:lnTo>
                  <a:lnTo>
                    <a:pt x="112616" y="5356"/>
                  </a:lnTo>
                  <a:lnTo>
                    <a:pt x="112505" y="4157"/>
                  </a:lnTo>
                  <a:lnTo>
                    <a:pt x="112383" y="3117"/>
                  </a:lnTo>
                  <a:lnTo>
                    <a:pt x="112250" y="2158"/>
                  </a:lnTo>
                  <a:lnTo>
                    <a:pt x="112095" y="1359"/>
                  </a:lnTo>
                  <a:lnTo>
                    <a:pt x="111929" y="799"/>
                  </a:lnTo>
                  <a:lnTo>
                    <a:pt x="111751" y="319"/>
                  </a:lnTo>
                  <a:lnTo>
                    <a:pt x="111574" y="79"/>
                  </a:lnTo>
                  <a:lnTo>
                    <a:pt x="111385" y="0"/>
                  </a:lnTo>
                  <a:lnTo>
                    <a:pt x="8614" y="0"/>
                  </a:lnTo>
                  <a:lnTo>
                    <a:pt x="8614" y="0"/>
                  </a:lnTo>
                  <a:lnTo>
                    <a:pt x="8425" y="79"/>
                  </a:lnTo>
                  <a:lnTo>
                    <a:pt x="8237" y="319"/>
                  </a:lnTo>
                  <a:lnTo>
                    <a:pt x="8070" y="799"/>
                  </a:lnTo>
                  <a:lnTo>
                    <a:pt x="7904" y="1359"/>
                  </a:lnTo>
                  <a:lnTo>
                    <a:pt x="7749" y="2158"/>
                  </a:lnTo>
                  <a:lnTo>
                    <a:pt x="7605" y="3117"/>
                  </a:lnTo>
                  <a:lnTo>
                    <a:pt x="7483" y="4157"/>
                  </a:lnTo>
                  <a:lnTo>
                    <a:pt x="7383" y="5356"/>
                  </a:lnTo>
                  <a:lnTo>
                    <a:pt x="155" y="105449"/>
                  </a:lnTo>
                  <a:lnTo>
                    <a:pt x="155" y="105449"/>
                  </a:lnTo>
                  <a:lnTo>
                    <a:pt x="88" y="106728"/>
                  </a:lnTo>
                  <a:lnTo>
                    <a:pt x="22" y="108007"/>
                  </a:lnTo>
                  <a:lnTo>
                    <a:pt x="0" y="109287"/>
                  </a:lnTo>
                  <a:lnTo>
                    <a:pt x="0" y="110566"/>
                  </a:lnTo>
                  <a:lnTo>
                    <a:pt x="11" y="111765"/>
                  </a:lnTo>
                  <a:lnTo>
                    <a:pt x="66" y="112964"/>
                  </a:lnTo>
                  <a:lnTo>
                    <a:pt x="121" y="114163"/>
                  </a:lnTo>
                  <a:lnTo>
                    <a:pt x="210" y="115283"/>
                  </a:lnTo>
                  <a:lnTo>
                    <a:pt x="299" y="116242"/>
                  </a:lnTo>
                  <a:lnTo>
                    <a:pt x="410" y="117201"/>
                  </a:lnTo>
                  <a:lnTo>
                    <a:pt x="543" y="118081"/>
                  </a:lnTo>
                  <a:lnTo>
                    <a:pt x="687" y="118720"/>
                  </a:lnTo>
                  <a:lnTo>
                    <a:pt x="853" y="119280"/>
                  </a:lnTo>
                  <a:lnTo>
                    <a:pt x="1019" y="119680"/>
                  </a:lnTo>
                  <a:lnTo>
                    <a:pt x="1197" y="119920"/>
                  </a:lnTo>
                  <a:lnTo>
                    <a:pt x="1385" y="120000"/>
                  </a:lnTo>
                  <a:lnTo>
                    <a:pt x="118614" y="120000"/>
                  </a:lnTo>
                  <a:lnTo>
                    <a:pt x="118614" y="120000"/>
                  </a:lnTo>
                  <a:lnTo>
                    <a:pt x="118802" y="119920"/>
                  </a:lnTo>
                  <a:lnTo>
                    <a:pt x="118980" y="119680"/>
                  </a:lnTo>
                  <a:lnTo>
                    <a:pt x="119146" y="119280"/>
                  </a:lnTo>
                  <a:lnTo>
                    <a:pt x="119301" y="118720"/>
                  </a:lnTo>
                  <a:lnTo>
                    <a:pt x="119445" y="118081"/>
                  </a:lnTo>
                  <a:lnTo>
                    <a:pt x="119578" y="117201"/>
                  </a:lnTo>
                  <a:lnTo>
                    <a:pt x="119700" y="116242"/>
                  </a:lnTo>
                  <a:lnTo>
                    <a:pt x="119789" y="115283"/>
                  </a:lnTo>
                  <a:lnTo>
                    <a:pt x="119878" y="114163"/>
                  </a:lnTo>
                  <a:lnTo>
                    <a:pt x="119933" y="112964"/>
                  </a:lnTo>
                  <a:lnTo>
                    <a:pt x="119977" y="111765"/>
                  </a:lnTo>
                  <a:lnTo>
                    <a:pt x="120000" y="110566"/>
                  </a:lnTo>
                  <a:lnTo>
                    <a:pt x="120000" y="109287"/>
                  </a:lnTo>
                  <a:lnTo>
                    <a:pt x="119966" y="108007"/>
                  </a:lnTo>
                  <a:lnTo>
                    <a:pt x="119911" y="106728"/>
                  </a:lnTo>
                  <a:lnTo>
                    <a:pt x="119844" y="105449"/>
                  </a:lnTo>
                  <a:lnTo>
                    <a:pt x="119844" y="105449"/>
                  </a:lnTo>
                  <a:close/>
                  <a:moveTo>
                    <a:pt x="44922" y="110806"/>
                  </a:moveTo>
                  <a:lnTo>
                    <a:pt x="46241" y="86102"/>
                  </a:lnTo>
                  <a:lnTo>
                    <a:pt x="73747" y="86102"/>
                  </a:lnTo>
                  <a:lnTo>
                    <a:pt x="75077" y="110806"/>
                  </a:lnTo>
                  <a:lnTo>
                    <a:pt x="44922" y="110806"/>
                  </a:lnTo>
                  <a:close/>
                  <a:moveTo>
                    <a:pt x="9667" y="76828"/>
                  </a:moveTo>
                  <a:lnTo>
                    <a:pt x="13004" y="21665"/>
                  </a:lnTo>
                  <a:lnTo>
                    <a:pt x="106995" y="21665"/>
                  </a:lnTo>
                  <a:lnTo>
                    <a:pt x="110332" y="76828"/>
                  </a:lnTo>
                  <a:lnTo>
                    <a:pt x="9667" y="76828"/>
                  </a:lnTo>
                  <a:close/>
                </a:path>
              </a:pathLst>
            </a:custGeom>
            <a:solidFill>
              <a:srgbClr val="1C2B30"/>
            </a:solidFill>
            <a:ln w="9525" cap="flat" cmpd="sng">
              <a:solidFill>
                <a:srgbClr val="1C2B30"/>
              </a:solidFill>
              <a:prstDash val="solid"/>
              <a:round/>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cxnSp>
        <p:nvCxnSpPr>
          <p:cNvPr id="615" name="Shape 615"/>
          <p:cNvCxnSpPr/>
          <p:nvPr/>
        </p:nvCxnSpPr>
        <p:spPr>
          <a:xfrm>
            <a:off x="2384685" y="3607362"/>
            <a:ext cx="1233900" cy="0"/>
          </a:xfrm>
          <a:prstGeom prst="straightConnector1">
            <a:avLst/>
          </a:prstGeom>
          <a:noFill/>
          <a:ln w="12700" cap="flat" cmpd="sng">
            <a:solidFill>
              <a:srgbClr val="A5A5A5"/>
            </a:solidFill>
            <a:prstDash val="solid"/>
            <a:round/>
            <a:headEnd type="stealth" w="lg" len="lg"/>
            <a:tailEnd type="stealth" w="lg" len="lg"/>
          </a:ln>
        </p:spPr>
      </p:cxnSp>
      <p:pic>
        <p:nvPicPr>
          <p:cNvPr id="616" name="Shape 616"/>
          <p:cNvPicPr preferRelativeResize="0"/>
          <p:nvPr/>
        </p:nvPicPr>
        <p:blipFill rotWithShape="1">
          <a:blip r:embed="rId4">
            <a:alphaModFix/>
          </a:blip>
          <a:srcRect/>
          <a:stretch/>
        </p:blipFill>
        <p:spPr>
          <a:xfrm>
            <a:off x="2816200" y="3289692"/>
            <a:ext cx="291300" cy="322500"/>
          </a:xfrm>
          <a:prstGeom prst="rect">
            <a:avLst/>
          </a:prstGeom>
          <a:noFill/>
          <a:ln>
            <a:noFill/>
          </a:ln>
        </p:spPr>
      </p:pic>
      <p:sp>
        <p:nvSpPr>
          <p:cNvPr id="617" name="Shape 617"/>
          <p:cNvSpPr/>
          <p:nvPr/>
        </p:nvSpPr>
        <p:spPr>
          <a:xfrm rot="10800000">
            <a:off x="6058509" y="2691526"/>
            <a:ext cx="1972200" cy="7572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8" name="Shape 618"/>
          <p:cNvSpPr/>
          <p:nvPr/>
        </p:nvSpPr>
        <p:spPr>
          <a:xfrm rot="10800000">
            <a:off x="6072306" y="4074632"/>
            <a:ext cx="1958400" cy="757200"/>
          </a:xfrm>
          <a:prstGeom prst="homePlate">
            <a:avLst>
              <a:gd name="adj" fmla="val 39387"/>
            </a:avLst>
          </a:prstGeom>
          <a:solidFill>
            <a:srgbClr val="FFFFFF"/>
          </a:solidFill>
          <a:ln w="9525" cap="flat" cmpd="sng">
            <a:solidFill>
              <a:srgbClr val="D9D9D9"/>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19" name="Shape 619"/>
          <p:cNvSpPr/>
          <p:nvPr/>
        </p:nvSpPr>
        <p:spPr>
          <a:xfrm>
            <a:off x="7023511" y="3527439"/>
            <a:ext cx="317700" cy="483000"/>
          </a:xfrm>
          <a:prstGeom prst="upDownArrow">
            <a:avLst>
              <a:gd name="adj1" fmla="val 52017"/>
              <a:gd name="adj2" fmla="val 44001"/>
            </a:avLst>
          </a:prstGeom>
          <a:solidFill>
            <a:srgbClr val="D8D8D8"/>
          </a:solidFill>
          <a:ln w="9525" cap="flat" cmpd="sng">
            <a:solidFill>
              <a:srgbClr val="D8D8D8"/>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pic>
        <p:nvPicPr>
          <p:cNvPr id="620" name="Shape 620"/>
          <p:cNvPicPr preferRelativeResize="0"/>
          <p:nvPr/>
        </p:nvPicPr>
        <p:blipFill rotWithShape="1">
          <a:blip r:embed="rId5">
            <a:alphaModFix/>
          </a:blip>
          <a:srcRect/>
          <a:stretch/>
        </p:blipFill>
        <p:spPr>
          <a:xfrm>
            <a:off x="5852117" y="4250751"/>
            <a:ext cx="431400" cy="358200"/>
          </a:xfrm>
          <a:prstGeom prst="rect">
            <a:avLst/>
          </a:prstGeom>
          <a:noFill/>
          <a:ln>
            <a:noFill/>
          </a:ln>
        </p:spPr>
      </p:pic>
      <p:grpSp>
        <p:nvGrpSpPr>
          <p:cNvPr id="621" name="Shape 621"/>
          <p:cNvGrpSpPr/>
          <p:nvPr/>
        </p:nvGrpSpPr>
        <p:grpSpPr>
          <a:xfrm>
            <a:off x="5814007" y="2911438"/>
            <a:ext cx="531505" cy="349965"/>
            <a:chOff x="5419407" y="2204100"/>
            <a:chExt cx="578100" cy="317400"/>
          </a:xfrm>
        </p:grpSpPr>
        <p:sp>
          <p:nvSpPr>
            <p:cNvPr id="622" name="Shape 622"/>
            <p:cNvSpPr/>
            <p:nvPr/>
          </p:nvSpPr>
          <p:spPr>
            <a:xfrm>
              <a:off x="5425901" y="2240448"/>
              <a:ext cx="548400" cy="273300"/>
            </a:xfrm>
            <a:prstGeom prst="ellipse">
              <a:avLst/>
            </a:prstGeom>
            <a:solidFill>
              <a:schemeClr val="lt1"/>
            </a:solidFill>
            <a:ln w="9525"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sp>
          <p:nvSpPr>
            <p:cNvPr id="623" name="Shape 623"/>
            <p:cNvSpPr/>
            <p:nvPr/>
          </p:nvSpPr>
          <p:spPr>
            <a:xfrm>
              <a:off x="5419407" y="2204100"/>
              <a:ext cx="578100" cy="317400"/>
            </a:xfrm>
            <a:custGeom>
              <a:avLst/>
              <a:gdLst/>
              <a:ahLst/>
              <a:cxnLst/>
              <a:rect l="0" t="0" r="0" b="0"/>
              <a:pathLst>
                <a:path w="120000" h="120000" extrusionOk="0">
                  <a:moveTo>
                    <a:pt x="67475" y="120000"/>
                  </a:moveTo>
                  <a:lnTo>
                    <a:pt x="67475" y="120000"/>
                  </a:lnTo>
                  <a:lnTo>
                    <a:pt x="64875" y="119797"/>
                  </a:lnTo>
                  <a:lnTo>
                    <a:pt x="62405" y="119189"/>
                  </a:lnTo>
                  <a:lnTo>
                    <a:pt x="60065" y="118378"/>
                  </a:lnTo>
                  <a:lnTo>
                    <a:pt x="57984" y="117364"/>
                  </a:lnTo>
                  <a:lnTo>
                    <a:pt x="56034" y="116148"/>
                  </a:lnTo>
                  <a:lnTo>
                    <a:pt x="54344" y="114932"/>
                  </a:lnTo>
                  <a:lnTo>
                    <a:pt x="51614" y="112500"/>
                  </a:lnTo>
                  <a:lnTo>
                    <a:pt x="51614" y="112500"/>
                  </a:lnTo>
                  <a:lnTo>
                    <a:pt x="50314" y="113716"/>
                  </a:lnTo>
                  <a:lnTo>
                    <a:pt x="49144" y="114932"/>
                  </a:lnTo>
                  <a:lnTo>
                    <a:pt x="47713" y="115945"/>
                  </a:lnTo>
                  <a:lnTo>
                    <a:pt x="46413" y="116554"/>
                  </a:lnTo>
                  <a:lnTo>
                    <a:pt x="44983" y="117364"/>
                  </a:lnTo>
                  <a:lnTo>
                    <a:pt x="43423" y="117770"/>
                  </a:lnTo>
                  <a:lnTo>
                    <a:pt x="41993" y="118175"/>
                  </a:lnTo>
                  <a:lnTo>
                    <a:pt x="40563" y="118378"/>
                  </a:lnTo>
                  <a:lnTo>
                    <a:pt x="40563" y="118378"/>
                  </a:lnTo>
                  <a:lnTo>
                    <a:pt x="38873" y="118175"/>
                  </a:lnTo>
                  <a:lnTo>
                    <a:pt x="37183" y="117770"/>
                  </a:lnTo>
                  <a:lnTo>
                    <a:pt x="35622" y="117364"/>
                  </a:lnTo>
                  <a:lnTo>
                    <a:pt x="34062" y="116351"/>
                  </a:lnTo>
                  <a:lnTo>
                    <a:pt x="32502" y="115540"/>
                  </a:lnTo>
                  <a:lnTo>
                    <a:pt x="31072" y="114324"/>
                  </a:lnTo>
                  <a:lnTo>
                    <a:pt x="29772" y="113108"/>
                  </a:lnTo>
                  <a:lnTo>
                    <a:pt x="28472" y="111283"/>
                  </a:lnTo>
                  <a:lnTo>
                    <a:pt x="28472" y="111283"/>
                  </a:lnTo>
                  <a:lnTo>
                    <a:pt x="26002" y="112094"/>
                  </a:lnTo>
                  <a:lnTo>
                    <a:pt x="23661" y="112094"/>
                  </a:lnTo>
                  <a:lnTo>
                    <a:pt x="23661" y="112094"/>
                  </a:lnTo>
                  <a:lnTo>
                    <a:pt x="21321" y="112094"/>
                  </a:lnTo>
                  <a:lnTo>
                    <a:pt x="18981" y="111283"/>
                  </a:lnTo>
                  <a:lnTo>
                    <a:pt x="16641" y="110472"/>
                  </a:lnTo>
                  <a:lnTo>
                    <a:pt x="14431" y="109256"/>
                  </a:lnTo>
                  <a:lnTo>
                    <a:pt x="12351" y="107837"/>
                  </a:lnTo>
                  <a:lnTo>
                    <a:pt x="10530" y="105810"/>
                  </a:lnTo>
                  <a:lnTo>
                    <a:pt x="8580" y="103581"/>
                  </a:lnTo>
                  <a:lnTo>
                    <a:pt x="6890" y="101351"/>
                  </a:lnTo>
                  <a:lnTo>
                    <a:pt x="5330" y="98716"/>
                  </a:lnTo>
                  <a:lnTo>
                    <a:pt x="4030" y="95675"/>
                  </a:lnTo>
                  <a:lnTo>
                    <a:pt x="2990" y="92837"/>
                  </a:lnTo>
                  <a:lnTo>
                    <a:pt x="1820" y="89594"/>
                  </a:lnTo>
                  <a:lnTo>
                    <a:pt x="1040" y="86148"/>
                  </a:lnTo>
                  <a:lnTo>
                    <a:pt x="520" y="82500"/>
                  </a:lnTo>
                  <a:lnTo>
                    <a:pt x="130" y="79054"/>
                  </a:lnTo>
                  <a:lnTo>
                    <a:pt x="0" y="75405"/>
                  </a:lnTo>
                  <a:lnTo>
                    <a:pt x="0" y="75405"/>
                  </a:lnTo>
                  <a:lnTo>
                    <a:pt x="0" y="72162"/>
                  </a:lnTo>
                  <a:lnTo>
                    <a:pt x="260" y="69527"/>
                  </a:lnTo>
                  <a:lnTo>
                    <a:pt x="650" y="66689"/>
                  </a:lnTo>
                  <a:lnTo>
                    <a:pt x="1040" y="64054"/>
                  </a:lnTo>
                  <a:lnTo>
                    <a:pt x="1690" y="61418"/>
                  </a:lnTo>
                  <a:lnTo>
                    <a:pt x="2470" y="58783"/>
                  </a:lnTo>
                  <a:lnTo>
                    <a:pt x="3380" y="56351"/>
                  </a:lnTo>
                  <a:lnTo>
                    <a:pt x="4290" y="53918"/>
                  </a:lnTo>
                  <a:lnTo>
                    <a:pt x="5330" y="51891"/>
                  </a:lnTo>
                  <a:lnTo>
                    <a:pt x="6630" y="49662"/>
                  </a:lnTo>
                  <a:lnTo>
                    <a:pt x="7800" y="47837"/>
                  </a:lnTo>
                  <a:lnTo>
                    <a:pt x="9230" y="45810"/>
                  </a:lnTo>
                  <a:lnTo>
                    <a:pt x="10790" y="44391"/>
                  </a:lnTo>
                  <a:lnTo>
                    <a:pt x="12351" y="42972"/>
                  </a:lnTo>
                  <a:lnTo>
                    <a:pt x="14041" y="41554"/>
                  </a:lnTo>
                  <a:lnTo>
                    <a:pt x="15731" y="40540"/>
                  </a:lnTo>
                  <a:lnTo>
                    <a:pt x="15731" y="40540"/>
                  </a:lnTo>
                  <a:lnTo>
                    <a:pt x="16381" y="38108"/>
                  </a:lnTo>
                  <a:lnTo>
                    <a:pt x="17161" y="35675"/>
                  </a:lnTo>
                  <a:lnTo>
                    <a:pt x="18071" y="33445"/>
                  </a:lnTo>
                  <a:lnTo>
                    <a:pt x="18981" y="31418"/>
                  </a:lnTo>
                  <a:lnTo>
                    <a:pt x="20021" y="29189"/>
                  </a:lnTo>
                  <a:lnTo>
                    <a:pt x="21061" y="27567"/>
                  </a:lnTo>
                  <a:lnTo>
                    <a:pt x="22361" y="25743"/>
                  </a:lnTo>
                  <a:lnTo>
                    <a:pt x="23661" y="24324"/>
                  </a:lnTo>
                  <a:lnTo>
                    <a:pt x="25092" y="22702"/>
                  </a:lnTo>
                  <a:lnTo>
                    <a:pt x="26652" y="21689"/>
                  </a:lnTo>
                  <a:lnTo>
                    <a:pt x="28082" y="20472"/>
                  </a:lnTo>
                  <a:lnTo>
                    <a:pt x="29772" y="19662"/>
                  </a:lnTo>
                  <a:lnTo>
                    <a:pt x="31332" y="19054"/>
                  </a:lnTo>
                  <a:lnTo>
                    <a:pt x="33022" y="18445"/>
                  </a:lnTo>
                  <a:lnTo>
                    <a:pt x="34712" y="18040"/>
                  </a:lnTo>
                  <a:lnTo>
                    <a:pt x="36403" y="18040"/>
                  </a:lnTo>
                  <a:lnTo>
                    <a:pt x="36403" y="18040"/>
                  </a:lnTo>
                  <a:lnTo>
                    <a:pt x="38093" y="18040"/>
                  </a:lnTo>
                  <a:lnTo>
                    <a:pt x="39913" y="18445"/>
                  </a:lnTo>
                  <a:lnTo>
                    <a:pt x="39913" y="18445"/>
                  </a:lnTo>
                  <a:lnTo>
                    <a:pt x="40823" y="16418"/>
                  </a:lnTo>
                  <a:lnTo>
                    <a:pt x="41863" y="14391"/>
                  </a:lnTo>
                  <a:lnTo>
                    <a:pt x="43033" y="12567"/>
                  </a:lnTo>
                  <a:lnTo>
                    <a:pt x="44203" y="10743"/>
                  </a:lnTo>
                  <a:lnTo>
                    <a:pt x="45503" y="9121"/>
                  </a:lnTo>
                  <a:lnTo>
                    <a:pt x="46803" y="7702"/>
                  </a:lnTo>
                  <a:lnTo>
                    <a:pt x="48234" y="6283"/>
                  </a:lnTo>
                  <a:lnTo>
                    <a:pt x="49664" y="5067"/>
                  </a:lnTo>
                  <a:lnTo>
                    <a:pt x="50964" y="3851"/>
                  </a:lnTo>
                  <a:lnTo>
                    <a:pt x="52524" y="2837"/>
                  </a:lnTo>
                  <a:lnTo>
                    <a:pt x="54084" y="2229"/>
                  </a:lnTo>
                  <a:lnTo>
                    <a:pt x="55644" y="1418"/>
                  </a:lnTo>
                  <a:lnTo>
                    <a:pt x="57334" y="810"/>
                  </a:lnTo>
                  <a:lnTo>
                    <a:pt x="58894" y="405"/>
                  </a:lnTo>
                  <a:lnTo>
                    <a:pt x="60585" y="202"/>
                  </a:lnTo>
                  <a:lnTo>
                    <a:pt x="62275" y="0"/>
                  </a:lnTo>
                  <a:lnTo>
                    <a:pt x="62275" y="0"/>
                  </a:lnTo>
                  <a:lnTo>
                    <a:pt x="64485" y="202"/>
                  </a:lnTo>
                  <a:lnTo>
                    <a:pt x="66825" y="810"/>
                  </a:lnTo>
                  <a:lnTo>
                    <a:pt x="69035" y="1418"/>
                  </a:lnTo>
                  <a:lnTo>
                    <a:pt x="71115" y="2432"/>
                  </a:lnTo>
                  <a:lnTo>
                    <a:pt x="73326" y="3851"/>
                  </a:lnTo>
                  <a:lnTo>
                    <a:pt x="75276" y="5270"/>
                  </a:lnTo>
                  <a:lnTo>
                    <a:pt x="77226" y="7297"/>
                  </a:lnTo>
                  <a:lnTo>
                    <a:pt x="79046" y="9121"/>
                  </a:lnTo>
                  <a:lnTo>
                    <a:pt x="80736" y="11351"/>
                  </a:lnTo>
                  <a:lnTo>
                    <a:pt x="82296" y="13986"/>
                  </a:lnTo>
                  <a:lnTo>
                    <a:pt x="83596" y="16621"/>
                  </a:lnTo>
                  <a:lnTo>
                    <a:pt x="85027" y="19459"/>
                  </a:lnTo>
                  <a:lnTo>
                    <a:pt x="86067" y="22297"/>
                  </a:lnTo>
                  <a:lnTo>
                    <a:pt x="86977" y="25540"/>
                  </a:lnTo>
                  <a:lnTo>
                    <a:pt x="88017" y="28783"/>
                  </a:lnTo>
                  <a:lnTo>
                    <a:pt x="88537" y="32432"/>
                  </a:lnTo>
                  <a:lnTo>
                    <a:pt x="88537" y="32432"/>
                  </a:lnTo>
                  <a:lnTo>
                    <a:pt x="90227" y="32635"/>
                  </a:lnTo>
                  <a:lnTo>
                    <a:pt x="91917" y="33040"/>
                  </a:lnTo>
                  <a:lnTo>
                    <a:pt x="93607" y="34054"/>
                  </a:lnTo>
                  <a:lnTo>
                    <a:pt x="95167" y="35067"/>
                  </a:lnTo>
                  <a:lnTo>
                    <a:pt x="96728" y="36081"/>
                  </a:lnTo>
                  <a:lnTo>
                    <a:pt x="98288" y="37500"/>
                  </a:lnTo>
                  <a:lnTo>
                    <a:pt x="99718" y="38918"/>
                  </a:lnTo>
                  <a:lnTo>
                    <a:pt x="101018" y="40540"/>
                  </a:lnTo>
                  <a:lnTo>
                    <a:pt x="102318" y="42162"/>
                  </a:lnTo>
                  <a:lnTo>
                    <a:pt x="103358" y="44189"/>
                  </a:lnTo>
                  <a:lnTo>
                    <a:pt x="104398" y="46418"/>
                  </a:lnTo>
                  <a:lnTo>
                    <a:pt x="105568" y="48445"/>
                  </a:lnTo>
                  <a:lnTo>
                    <a:pt x="106348" y="50878"/>
                  </a:lnTo>
                  <a:lnTo>
                    <a:pt x="106998" y="53310"/>
                  </a:lnTo>
                  <a:lnTo>
                    <a:pt x="107648" y="55945"/>
                  </a:lnTo>
                  <a:lnTo>
                    <a:pt x="108169" y="58581"/>
                  </a:lnTo>
                  <a:lnTo>
                    <a:pt x="108169" y="58581"/>
                  </a:lnTo>
                  <a:lnTo>
                    <a:pt x="109339" y="58986"/>
                  </a:lnTo>
                  <a:lnTo>
                    <a:pt x="110639" y="60000"/>
                  </a:lnTo>
                  <a:lnTo>
                    <a:pt x="111809" y="60810"/>
                  </a:lnTo>
                  <a:lnTo>
                    <a:pt x="112849" y="61824"/>
                  </a:lnTo>
                  <a:lnTo>
                    <a:pt x="114019" y="63040"/>
                  </a:lnTo>
                  <a:lnTo>
                    <a:pt x="114929" y="64459"/>
                  </a:lnTo>
                  <a:lnTo>
                    <a:pt x="115839" y="66081"/>
                  </a:lnTo>
                  <a:lnTo>
                    <a:pt x="116749" y="67500"/>
                  </a:lnTo>
                  <a:lnTo>
                    <a:pt x="117399" y="69121"/>
                  </a:lnTo>
                  <a:lnTo>
                    <a:pt x="118179" y="70743"/>
                  </a:lnTo>
                  <a:lnTo>
                    <a:pt x="118569" y="72770"/>
                  </a:lnTo>
                  <a:lnTo>
                    <a:pt x="119089" y="74594"/>
                  </a:lnTo>
                  <a:lnTo>
                    <a:pt x="119479" y="76621"/>
                  </a:lnTo>
                  <a:lnTo>
                    <a:pt x="119869" y="78648"/>
                  </a:lnTo>
                  <a:lnTo>
                    <a:pt x="120000" y="80675"/>
                  </a:lnTo>
                  <a:lnTo>
                    <a:pt x="120000" y="82702"/>
                  </a:lnTo>
                  <a:lnTo>
                    <a:pt x="120000" y="82702"/>
                  </a:lnTo>
                  <a:lnTo>
                    <a:pt x="120000" y="85540"/>
                  </a:lnTo>
                  <a:lnTo>
                    <a:pt x="119739" y="87770"/>
                  </a:lnTo>
                  <a:lnTo>
                    <a:pt x="119349" y="90000"/>
                  </a:lnTo>
                  <a:lnTo>
                    <a:pt x="118959" y="92432"/>
                  </a:lnTo>
                  <a:lnTo>
                    <a:pt x="118309" y="94459"/>
                  </a:lnTo>
                  <a:lnTo>
                    <a:pt x="117529" y="96486"/>
                  </a:lnTo>
                  <a:lnTo>
                    <a:pt x="116619" y="98310"/>
                  </a:lnTo>
                  <a:lnTo>
                    <a:pt x="115709" y="100337"/>
                  </a:lnTo>
                  <a:lnTo>
                    <a:pt x="114669" y="101959"/>
                  </a:lnTo>
                  <a:lnTo>
                    <a:pt x="113499" y="103378"/>
                  </a:lnTo>
                  <a:lnTo>
                    <a:pt x="112329" y="104594"/>
                  </a:lnTo>
                  <a:lnTo>
                    <a:pt x="110899" y="105810"/>
                  </a:lnTo>
                  <a:lnTo>
                    <a:pt x="109469" y="106824"/>
                  </a:lnTo>
                  <a:lnTo>
                    <a:pt x="108169" y="107432"/>
                  </a:lnTo>
                  <a:lnTo>
                    <a:pt x="106608" y="108040"/>
                  </a:lnTo>
                  <a:lnTo>
                    <a:pt x="105048" y="108243"/>
                  </a:lnTo>
                  <a:lnTo>
                    <a:pt x="105048" y="108243"/>
                  </a:lnTo>
                  <a:lnTo>
                    <a:pt x="86067" y="108243"/>
                  </a:lnTo>
                  <a:lnTo>
                    <a:pt x="86067" y="108243"/>
                  </a:lnTo>
                  <a:lnTo>
                    <a:pt x="83986" y="111081"/>
                  </a:lnTo>
                  <a:lnTo>
                    <a:pt x="81776" y="113513"/>
                  </a:lnTo>
                  <a:lnTo>
                    <a:pt x="79436" y="115540"/>
                  </a:lnTo>
                  <a:lnTo>
                    <a:pt x="77226" y="117162"/>
                  </a:lnTo>
                  <a:lnTo>
                    <a:pt x="74886" y="118378"/>
                  </a:lnTo>
                  <a:lnTo>
                    <a:pt x="72416" y="119189"/>
                  </a:lnTo>
                  <a:lnTo>
                    <a:pt x="69945" y="119797"/>
                  </a:lnTo>
                  <a:lnTo>
                    <a:pt x="67475" y="120000"/>
                  </a:lnTo>
                  <a:lnTo>
                    <a:pt x="67475" y="120000"/>
                  </a:lnTo>
                  <a:close/>
                  <a:moveTo>
                    <a:pt x="51484" y="101756"/>
                  </a:moveTo>
                  <a:lnTo>
                    <a:pt x="53174" y="104189"/>
                  </a:lnTo>
                  <a:lnTo>
                    <a:pt x="53174" y="104189"/>
                  </a:lnTo>
                  <a:lnTo>
                    <a:pt x="54344" y="105608"/>
                  </a:lnTo>
                  <a:lnTo>
                    <a:pt x="55904" y="106824"/>
                  </a:lnTo>
                  <a:lnTo>
                    <a:pt x="57464" y="108243"/>
                  </a:lnTo>
                  <a:lnTo>
                    <a:pt x="59154" y="109459"/>
                  </a:lnTo>
                  <a:lnTo>
                    <a:pt x="61105" y="110472"/>
                  </a:lnTo>
                  <a:lnTo>
                    <a:pt x="63185" y="111081"/>
                  </a:lnTo>
                  <a:lnTo>
                    <a:pt x="65265" y="111689"/>
                  </a:lnTo>
                  <a:lnTo>
                    <a:pt x="67475" y="111891"/>
                  </a:lnTo>
                  <a:lnTo>
                    <a:pt x="67475" y="111891"/>
                  </a:lnTo>
                  <a:lnTo>
                    <a:pt x="69425" y="111689"/>
                  </a:lnTo>
                  <a:lnTo>
                    <a:pt x="71635" y="111081"/>
                  </a:lnTo>
                  <a:lnTo>
                    <a:pt x="73586" y="110472"/>
                  </a:lnTo>
                  <a:lnTo>
                    <a:pt x="75666" y="109256"/>
                  </a:lnTo>
                  <a:lnTo>
                    <a:pt x="77616" y="107837"/>
                  </a:lnTo>
                  <a:lnTo>
                    <a:pt x="79696" y="105810"/>
                  </a:lnTo>
                  <a:lnTo>
                    <a:pt x="81516" y="103581"/>
                  </a:lnTo>
                  <a:lnTo>
                    <a:pt x="83336" y="101351"/>
                  </a:lnTo>
                  <a:lnTo>
                    <a:pt x="84117" y="100135"/>
                  </a:lnTo>
                  <a:lnTo>
                    <a:pt x="104788" y="100135"/>
                  </a:lnTo>
                  <a:lnTo>
                    <a:pt x="104788" y="100135"/>
                  </a:lnTo>
                  <a:lnTo>
                    <a:pt x="105828" y="100135"/>
                  </a:lnTo>
                  <a:lnTo>
                    <a:pt x="106868" y="99527"/>
                  </a:lnTo>
                  <a:lnTo>
                    <a:pt x="107778" y="99121"/>
                  </a:lnTo>
                  <a:lnTo>
                    <a:pt x="108819" y="98310"/>
                  </a:lnTo>
                  <a:lnTo>
                    <a:pt x="109729" y="97702"/>
                  </a:lnTo>
                  <a:lnTo>
                    <a:pt x="110509" y="96689"/>
                  </a:lnTo>
                  <a:lnTo>
                    <a:pt x="111809" y="94459"/>
                  </a:lnTo>
                  <a:lnTo>
                    <a:pt x="113109" y="92229"/>
                  </a:lnTo>
                  <a:lnTo>
                    <a:pt x="113499" y="90810"/>
                  </a:lnTo>
                  <a:lnTo>
                    <a:pt x="114019" y="89189"/>
                  </a:lnTo>
                  <a:lnTo>
                    <a:pt x="114279" y="87770"/>
                  </a:lnTo>
                  <a:lnTo>
                    <a:pt x="114669" y="86148"/>
                  </a:lnTo>
                  <a:lnTo>
                    <a:pt x="114799" y="84527"/>
                  </a:lnTo>
                  <a:lnTo>
                    <a:pt x="114799" y="82702"/>
                  </a:lnTo>
                  <a:lnTo>
                    <a:pt x="114799" y="82702"/>
                  </a:lnTo>
                  <a:lnTo>
                    <a:pt x="114669" y="79662"/>
                  </a:lnTo>
                  <a:lnTo>
                    <a:pt x="114149" y="76824"/>
                  </a:lnTo>
                  <a:lnTo>
                    <a:pt x="113239" y="74189"/>
                  </a:lnTo>
                  <a:lnTo>
                    <a:pt x="112199" y="71756"/>
                  </a:lnTo>
                  <a:lnTo>
                    <a:pt x="110769" y="69527"/>
                  </a:lnTo>
                  <a:lnTo>
                    <a:pt x="109209" y="67905"/>
                  </a:lnTo>
                  <a:lnTo>
                    <a:pt x="107388" y="66689"/>
                  </a:lnTo>
                  <a:lnTo>
                    <a:pt x="105568" y="66081"/>
                  </a:lnTo>
                  <a:lnTo>
                    <a:pt x="103488" y="65472"/>
                  </a:lnTo>
                  <a:lnTo>
                    <a:pt x="103358" y="62432"/>
                  </a:lnTo>
                  <a:lnTo>
                    <a:pt x="103358" y="62432"/>
                  </a:lnTo>
                  <a:lnTo>
                    <a:pt x="103098" y="60202"/>
                  </a:lnTo>
                  <a:lnTo>
                    <a:pt x="102578" y="57770"/>
                  </a:lnTo>
                  <a:lnTo>
                    <a:pt x="101928" y="55743"/>
                  </a:lnTo>
                  <a:lnTo>
                    <a:pt x="101408" y="53716"/>
                  </a:lnTo>
                  <a:lnTo>
                    <a:pt x="100628" y="51891"/>
                  </a:lnTo>
                  <a:lnTo>
                    <a:pt x="99718" y="49864"/>
                  </a:lnTo>
                  <a:lnTo>
                    <a:pt x="98678" y="48243"/>
                  </a:lnTo>
                  <a:lnTo>
                    <a:pt x="97638" y="46824"/>
                  </a:lnTo>
                  <a:lnTo>
                    <a:pt x="96468" y="45405"/>
                  </a:lnTo>
                  <a:lnTo>
                    <a:pt x="95167" y="43986"/>
                  </a:lnTo>
                  <a:lnTo>
                    <a:pt x="93997" y="42972"/>
                  </a:lnTo>
                  <a:lnTo>
                    <a:pt x="92567" y="41959"/>
                  </a:lnTo>
                  <a:lnTo>
                    <a:pt x="91137" y="41351"/>
                  </a:lnTo>
                  <a:lnTo>
                    <a:pt x="89837" y="40743"/>
                  </a:lnTo>
                  <a:lnTo>
                    <a:pt x="88277" y="40540"/>
                  </a:lnTo>
                  <a:lnTo>
                    <a:pt x="86717" y="40337"/>
                  </a:lnTo>
                  <a:lnTo>
                    <a:pt x="84117" y="40337"/>
                  </a:lnTo>
                  <a:lnTo>
                    <a:pt x="83856" y="36891"/>
                  </a:lnTo>
                  <a:lnTo>
                    <a:pt x="83856" y="36891"/>
                  </a:lnTo>
                  <a:lnTo>
                    <a:pt x="83336" y="33851"/>
                  </a:lnTo>
                  <a:lnTo>
                    <a:pt x="82816" y="31013"/>
                  </a:lnTo>
                  <a:lnTo>
                    <a:pt x="82166" y="28175"/>
                  </a:lnTo>
                  <a:lnTo>
                    <a:pt x="81126" y="25540"/>
                  </a:lnTo>
                  <a:lnTo>
                    <a:pt x="80216" y="23108"/>
                  </a:lnTo>
                  <a:lnTo>
                    <a:pt x="79046" y="20675"/>
                  </a:lnTo>
                  <a:lnTo>
                    <a:pt x="77746" y="18445"/>
                  </a:lnTo>
                  <a:lnTo>
                    <a:pt x="76446" y="16418"/>
                  </a:lnTo>
                  <a:lnTo>
                    <a:pt x="74886" y="14594"/>
                  </a:lnTo>
                  <a:lnTo>
                    <a:pt x="73326" y="12972"/>
                  </a:lnTo>
                  <a:lnTo>
                    <a:pt x="71635" y="11554"/>
                  </a:lnTo>
                  <a:lnTo>
                    <a:pt x="69945" y="10337"/>
                  </a:lnTo>
                  <a:lnTo>
                    <a:pt x="68125" y="9527"/>
                  </a:lnTo>
                  <a:lnTo>
                    <a:pt x="66045" y="8918"/>
                  </a:lnTo>
                  <a:lnTo>
                    <a:pt x="64225" y="8310"/>
                  </a:lnTo>
                  <a:lnTo>
                    <a:pt x="62275" y="8108"/>
                  </a:lnTo>
                  <a:lnTo>
                    <a:pt x="62275" y="8108"/>
                  </a:lnTo>
                  <a:lnTo>
                    <a:pt x="60715" y="8310"/>
                  </a:lnTo>
                  <a:lnTo>
                    <a:pt x="59284" y="8716"/>
                  </a:lnTo>
                  <a:lnTo>
                    <a:pt x="57984" y="8918"/>
                  </a:lnTo>
                  <a:lnTo>
                    <a:pt x="56554" y="9324"/>
                  </a:lnTo>
                  <a:lnTo>
                    <a:pt x="53954" y="10743"/>
                  </a:lnTo>
                  <a:lnTo>
                    <a:pt x="51354" y="12770"/>
                  </a:lnTo>
                  <a:lnTo>
                    <a:pt x="49014" y="15202"/>
                  </a:lnTo>
                  <a:lnTo>
                    <a:pt x="46803" y="18040"/>
                  </a:lnTo>
                  <a:lnTo>
                    <a:pt x="45893" y="19662"/>
                  </a:lnTo>
                  <a:lnTo>
                    <a:pt x="44983" y="21283"/>
                  </a:lnTo>
                  <a:lnTo>
                    <a:pt x="44073" y="23108"/>
                  </a:lnTo>
                  <a:lnTo>
                    <a:pt x="43293" y="24932"/>
                  </a:lnTo>
                  <a:lnTo>
                    <a:pt x="42383" y="27567"/>
                  </a:lnTo>
                  <a:lnTo>
                    <a:pt x="40303" y="26959"/>
                  </a:lnTo>
                  <a:lnTo>
                    <a:pt x="40303" y="26959"/>
                  </a:lnTo>
                  <a:lnTo>
                    <a:pt x="38353" y="26351"/>
                  </a:lnTo>
                  <a:lnTo>
                    <a:pt x="36403" y="26148"/>
                  </a:lnTo>
                  <a:lnTo>
                    <a:pt x="36403" y="26148"/>
                  </a:lnTo>
                  <a:lnTo>
                    <a:pt x="34972" y="26148"/>
                  </a:lnTo>
                  <a:lnTo>
                    <a:pt x="33542" y="26351"/>
                  </a:lnTo>
                  <a:lnTo>
                    <a:pt x="32372" y="26959"/>
                  </a:lnTo>
                  <a:lnTo>
                    <a:pt x="30942" y="27567"/>
                  </a:lnTo>
                  <a:lnTo>
                    <a:pt x="29772" y="28378"/>
                  </a:lnTo>
                  <a:lnTo>
                    <a:pt x="28472" y="29189"/>
                  </a:lnTo>
                  <a:lnTo>
                    <a:pt x="27432" y="30202"/>
                  </a:lnTo>
                  <a:lnTo>
                    <a:pt x="26392" y="31418"/>
                  </a:lnTo>
                  <a:lnTo>
                    <a:pt x="25222" y="32635"/>
                  </a:lnTo>
                  <a:lnTo>
                    <a:pt x="24312" y="34054"/>
                  </a:lnTo>
                  <a:lnTo>
                    <a:pt x="23401" y="35675"/>
                  </a:lnTo>
                  <a:lnTo>
                    <a:pt x="22621" y="37297"/>
                  </a:lnTo>
                  <a:lnTo>
                    <a:pt x="21841" y="39121"/>
                  </a:lnTo>
                  <a:lnTo>
                    <a:pt x="21321" y="40743"/>
                  </a:lnTo>
                  <a:lnTo>
                    <a:pt x="20671" y="42972"/>
                  </a:lnTo>
                  <a:lnTo>
                    <a:pt x="20281" y="44797"/>
                  </a:lnTo>
                  <a:lnTo>
                    <a:pt x="19891" y="47027"/>
                  </a:lnTo>
                  <a:lnTo>
                    <a:pt x="18461" y="47837"/>
                  </a:lnTo>
                  <a:lnTo>
                    <a:pt x="18461" y="47837"/>
                  </a:lnTo>
                  <a:lnTo>
                    <a:pt x="17161" y="48445"/>
                  </a:lnTo>
                  <a:lnTo>
                    <a:pt x="15731" y="49459"/>
                  </a:lnTo>
                  <a:lnTo>
                    <a:pt x="14301" y="50472"/>
                  </a:lnTo>
                  <a:lnTo>
                    <a:pt x="13131" y="51689"/>
                  </a:lnTo>
                  <a:lnTo>
                    <a:pt x="11960" y="53108"/>
                  </a:lnTo>
                  <a:lnTo>
                    <a:pt x="10790" y="54729"/>
                  </a:lnTo>
                  <a:lnTo>
                    <a:pt x="9880" y="56148"/>
                  </a:lnTo>
                  <a:lnTo>
                    <a:pt x="8970" y="58175"/>
                  </a:lnTo>
                  <a:lnTo>
                    <a:pt x="8190" y="60000"/>
                  </a:lnTo>
                  <a:lnTo>
                    <a:pt x="7410" y="61824"/>
                  </a:lnTo>
                  <a:lnTo>
                    <a:pt x="6760" y="63851"/>
                  </a:lnTo>
                  <a:lnTo>
                    <a:pt x="6110" y="66081"/>
                  </a:lnTo>
                  <a:lnTo>
                    <a:pt x="5850" y="68310"/>
                  </a:lnTo>
                  <a:lnTo>
                    <a:pt x="5590" y="70540"/>
                  </a:lnTo>
                  <a:lnTo>
                    <a:pt x="5200" y="72972"/>
                  </a:lnTo>
                  <a:lnTo>
                    <a:pt x="5200" y="75405"/>
                  </a:lnTo>
                  <a:lnTo>
                    <a:pt x="5200" y="75405"/>
                  </a:lnTo>
                  <a:lnTo>
                    <a:pt x="5330" y="78243"/>
                  </a:lnTo>
                  <a:lnTo>
                    <a:pt x="5590" y="81081"/>
                  </a:lnTo>
                  <a:lnTo>
                    <a:pt x="5980" y="83716"/>
                  </a:lnTo>
                  <a:lnTo>
                    <a:pt x="6630" y="86351"/>
                  </a:lnTo>
                  <a:lnTo>
                    <a:pt x="7410" y="88986"/>
                  </a:lnTo>
                  <a:lnTo>
                    <a:pt x="8320" y="91216"/>
                  </a:lnTo>
                  <a:lnTo>
                    <a:pt x="9360" y="93648"/>
                  </a:lnTo>
                  <a:lnTo>
                    <a:pt x="10660" y="95472"/>
                  </a:lnTo>
                  <a:lnTo>
                    <a:pt x="11960" y="97500"/>
                  </a:lnTo>
                  <a:lnTo>
                    <a:pt x="13391" y="99121"/>
                  </a:lnTo>
                  <a:lnTo>
                    <a:pt x="14951" y="100540"/>
                  </a:lnTo>
                  <a:lnTo>
                    <a:pt x="16511" y="101756"/>
                  </a:lnTo>
                  <a:lnTo>
                    <a:pt x="18201" y="102770"/>
                  </a:lnTo>
                  <a:lnTo>
                    <a:pt x="20021" y="103378"/>
                  </a:lnTo>
                  <a:lnTo>
                    <a:pt x="21711" y="103986"/>
                  </a:lnTo>
                  <a:lnTo>
                    <a:pt x="23661" y="103986"/>
                  </a:lnTo>
                  <a:lnTo>
                    <a:pt x="23661" y="103986"/>
                  </a:lnTo>
                  <a:lnTo>
                    <a:pt x="26002" y="103581"/>
                  </a:lnTo>
                  <a:lnTo>
                    <a:pt x="28472" y="102972"/>
                  </a:lnTo>
                  <a:lnTo>
                    <a:pt x="29902" y="102567"/>
                  </a:lnTo>
                  <a:lnTo>
                    <a:pt x="30942" y="103986"/>
                  </a:lnTo>
                  <a:lnTo>
                    <a:pt x="30942" y="103986"/>
                  </a:lnTo>
                  <a:lnTo>
                    <a:pt x="31982" y="105405"/>
                  </a:lnTo>
                  <a:lnTo>
                    <a:pt x="33152" y="106621"/>
                  </a:lnTo>
                  <a:lnTo>
                    <a:pt x="34192" y="107837"/>
                  </a:lnTo>
                  <a:lnTo>
                    <a:pt x="35492" y="108445"/>
                  </a:lnTo>
                  <a:lnTo>
                    <a:pt x="36663" y="109256"/>
                  </a:lnTo>
                  <a:lnTo>
                    <a:pt x="37833" y="109662"/>
                  </a:lnTo>
                  <a:lnTo>
                    <a:pt x="39133" y="109864"/>
                  </a:lnTo>
                  <a:lnTo>
                    <a:pt x="40563" y="110067"/>
                  </a:lnTo>
                  <a:lnTo>
                    <a:pt x="40563" y="110067"/>
                  </a:lnTo>
                  <a:lnTo>
                    <a:pt x="41733" y="109864"/>
                  </a:lnTo>
                  <a:lnTo>
                    <a:pt x="43033" y="109662"/>
                  </a:lnTo>
                  <a:lnTo>
                    <a:pt x="44203" y="109256"/>
                  </a:lnTo>
                  <a:lnTo>
                    <a:pt x="45503" y="108445"/>
                  </a:lnTo>
                  <a:lnTo>
                    <a:pt x="46673" y="107837"/>
                  </a:lnTo>
                  <a:lnTo>
                    <a:pt x="47713" y="106824"/>
                  </a:lnTo>
                  <a:lnTo>
                    <a:pt x="48884" y="105608"/>
                  </a:lnTo>
                  <a:lnTo>
                    <a:pt x="49794" y="104391"/>
                  </a:lnTo>
                  <a:lnTo>
                    <a:pt x="51484" y="101756"/>
                  </a:lnTo>
                  <a:close/>
                </a:path>
              </a:pathLst>
            </a:custGeom>
            <a:solidFill>
              <a:schemeClr val="accent2"/>
            </a:solidFill>
            <a:ln w="9525" cap="flat" cmpd="sng">
              <a:solidFill>
                <a:srgbClr val="0E1518"/>
              </a:solidFill>
              <a:prstDash val="solid"/>
              <a:round/>
              <a:headEnd type="none" w="med" len="med"/>
              <a:tailEnd type="none" w="med" len="med"/>
            </a:ln>
          </p:spPr>
          <p:txBody>
            <a:bodyPr lIns="34275" tIns="17125" rIns="34275" bIns="17125"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grpSp>
      <p:pic>
        <p:nvPicPr>
          <p:cNvPr id="624" name="Shape 624"/>
          <p:cNvPicPr preferRelativeResize="0"/>
          <p:nvPr/>
        </p:nvPicPr>
        <p:blipFill rotWithShape="1">
          <a:blip r:embed="rId6">
            <a:alphaModFix/>
          </a:blip>
          <a:srcRect l="21758" t="30891" r="25709" b="31867"/>
          <a:stretch/>
        </p:blipFill>
        <p:spPr>
          <a:xfrm>
            <a:off x="4243185" y="3517039"/>
            <a:ext cx="376200" cy="199800"/>
          </a:xfrm>
          <a:prstGeom prst="rect">
            <a:avLst/>
          </a:prstGeom>
          <a:noFill/>
          <a:ln>
            <a:noFill/>
          </a:ln>
        </p:spPr>
      </p:pic>
      <p:pic>
        <p:nvPicPr>
          <p:cNvPr id="625" name="Shape 625"/>
          <p:cNvPicPr preferRelativeResize="0"/>
          <p:nvPr/>
        </p:nvPicPr>
        <p:blipFill rotWithShape="1">
          <a:blip r:embed="rId6">
            <a:alphaModFix/>
          </a:blip>
          <a:srcRect l="21758" t="30891" r="25709" b="31867"/>
          <a:stretch/>
        </p:blipFill>
        <p:spPr>
          <a:xfrm>
            <a:off x="4240912" y="3970682"/>
            <a:ext cx="376200" cy="199800"/>
          </a:xfrm>
          <a:prstGeom prst="rect">
            <a:avLst/>
          </a:prstGeom>
          <a:noFill/>
          <a:ln>
            <a:noFill/>
          </a:ln>
        </p:spPr>
      </p:pic>
      <p:pic>
        <p:nvPicPr>
          <p:cNvPr id="626" name="Shape 626"/>
          <p:cNvPicPr preferRelativeResize="0"/>
          <p:nvPr/>
        </p:nvPicPr>
        <p:blipFill rotWithShape="1">
          <a:blip r:embed="rId6">
            <a:alphaModFix/>
          </a:blip>
          <a:srcRect l="21758" t="30891" r="25709" b="31867"/>
          <a:stretch/>
        </p:blipFill>
        <p:spPr>
          <a:xfrm>
            <a:off x="4249053" y="3042531"/>
            <a:ext cx="376200" cy="199800"/>
          </a:xfrm>
          <a:prstGeom prst="rect">
            <a:avLst/>
          </a:prstGeom>
          <a:noFill/>
          <a:ln>
            <a:noFill/>
          </a:ln>
        </p:spPr>
      </p:pic>
      <p:sp>
        <p:nvSpPr>
          <p:cNvPr id="627" name="Shape 627"/>
          <p:cNvSpPr txBox="1"/>
          <p:nvPr/>
        </p:nvSpPr>
        <p:spPr>
          <a:xfrm>
            <a:off x="769812" y="1506795"/>
            <a:ext cx="2373000"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BUILD</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Development Environments</a:t>
            </a:r>
          </a:p>
        </p:txBody>
      </p:sp>
      <p:sp>
        <p:nvSpPr>
          <p:cNvPr id="628" name="Shape 628"/>
          <p:cNvSpPr txBox="1"/>
          <p:nvPr/>
        </p:nvSpPr>
        <p:spPr>
          <a:xfrm>
            <a:off x="3207266" y="1501275"/>
            <a:ext cx="2372999"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SHIP</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Create &amp; Store Images</a:t>
            </a:r>
          </a:p>
        </p:txBody>
      </p:sp>
      <p:sp>
        <p:nvSpPr>
          <p:cNvPr id="629" name="Shape 629"/>
          <p:cNvSpPr txBox="1"/>
          <p:nvPr/>
        </p:nvSpPr>
        <p:spPr>
          <a:xfrm>
            <a:off x="5792200" y="1501275"/>
            <a:ext cx="2373000" cy="806100"/>
          </a:xfrm>
          <a:prstGeom prst="rect">
            <a:avLst/>
          </a:prstGeom>
          <a:noFill/>
          <a:ln>
            <a:noFill/>
          </a:ln>
        </p:spPr>
        <p:txBody>
          <a:bodyPr lIns="91425" tIns="45700" rIns="91425" bIns="45700" anchor="t" anchorCtr="0">
            <a:noAutofit/>
          </a:bodyPr>
          <a:lstStyle/>
          <a:p>
            <a:pPr marL="0" marR="0" lvl="0" indent="0" algn="ctr" rtl="0">
              <a:lnSpc>
                <a:spcPct val="100000"/>
              </a:lnSpc>
              <a:spcBef>
                <a:spcPts val="0"/>
              </a:spcBef>
              <a:spcAft>
                <a:spcPts val="0"/>
              </a:spcAft>
              <a:buClr>
                <a:srgbClr val="000000"/>
              </a:buClr>
              <a:buSzPct val="25000"/>
              <a:buFont typeface="Arial"/>
              <a:buNone/>
            </a:pPr>
            <a:r>
              <a:rPr lang="en-US" sz="1400" b="1" i="0" u="none" strike="noStrike" cap="none">
                <a:solidFill>
                  <a:srgbClr val="000000"/>
                </a:solidFill>
                <a:latin typeface="Arial"/>
                <a:ea typeface="Arial"/>
                <a:cs typeface="Arial"/>
                <a:sym typeface="Arial"/>
              </a:rPr>
              <a:t>RUN</a:t>
            </a:r>
          </a:p>
          <a:p>
            <a:pPr marL="0" marR="0" lvl="0" indent="0" algn="ctr" rtl="0">
              <a:lnSpc>
                <a:spcPct val="100000"/>
              </a:lnSpc>
              <a:spcBef>
                <a:spcPts val="0"/>
              </a:spcBef>
              <a:spcAft>
                <a:spcPts val="0"/>
              </a:spcAft>
              <a:buClr>
                <a:srgbClr val="000000"/>
              </a:buClr>
              <a:buSzPct val="25000"/>
              <a:buFont typeface="Arial"/>
              <a:buNone/>
            </a:pPr>
            <a:r>
              <a:rPr lang="en-US" sz="1200" b="0" i="0" u="none" strike="noStrike" cap="none">
                <a:solidFill>
                  <a:srgbClr val="000000"/>
                </a:solidFill>
                <a:latin typeface="Arial"/>
                <a:ea typeface="Arial"/>
                <a:cs typeface="Arial"/>
                <a:sym typeface="Arial"/>
              </a:rPr>
              <a:t>Deploy, Manage, Scale</a:t>
            </a:r>
          </a:p>
        </p:txBody>
      </p:sp>
      <p:grpSp>
        <p:nvGrpSpPr>
          <p:cNvPr id="630" name="Shape 630"/>
          <p:cNvGrpSpPr/>
          <p:nvPr/>
        </p:nvGrpSpPr>
        <p:grpSpPr>
          <a:xfrm>
            <a:off x="6493604" y="2870965"/>
            <a:ext cx="573693" cy="367787"/>
            <a:chOff x="6656779" y="2318609"/>
            <a:chExt cx="573693" cy="367787"/>
          </a:xfrm>
        </p:grpSpPr>
        <p:sp>
          <p:nvSpPr>
            <p:cNvPr id="631" name="Shape 63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32" name="Shape 632"/>
            <p:cNvGrpSpPr/>
            <p:nvPr/>
          </p:nvGrpSpPr>
          <p:grpSpPr>
            <a:xfrm>
              <a:off x="6656779" y="2512998"/>
              <a:ext cx="169045" cy="169045"/>
              <a:chOff x="-633412" y="1071562"/>
              <a:chExt cx="646200" cy="646199"/>
            </a:xfrm>
          </p:grpSpPr>
          <p:sp>
            <p:nvSpPr>
              <p:cNvPr id="633" name="Shape 63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34" name="Shape 63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5" name="Shape 63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6" name="Shape 63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37" name="Shape 63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38" name="Shape 638"/>
            <p:cNvGrpSpPr/>
            <p:nvPr/>
          </p:nvGrpSpPr>
          <p:grpSpPr>
            <a:xfrm>
              <a:off x="6850104" y="2318609"/>
              <a:ext cx="169045" cy="169045"/>
              <a:chOff x="-633412" y="1071562"/>
              <a:chExt cx="646200" cy="646199"/>
            </a:xfrm>
          </p:grpSpPr>
          <p:sp>
            <p:nvSpPr>
              <p:cNvPr id="639" name="Shape 63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40" name="Shape 64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1" name="Shape 64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2" name="Shape 64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3" name="Shape 64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44" name="Shape 644"/>
            <p:cNvGrpSpPr/>
            <p:nvPr/>
          </p:nvGrpSpPr>
          <p:grpSpPr>
            <a:xfrm>
              <a:off x="7061426" y="2517351"/>
              <a:ext cx="169045" cy="169045"/>
              <a:chOff x="-633412" y="1071562"/>
              <a:chExt cx="646200" cy="646199"/>
            </a:xfrm>
          </p:grpSpPr>
          <p:sp>
            <p:nvSpPr>
              <p:cNvPr id="645" name="Shape 64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46" name="Shape 64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7" name="Shape 64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8" name="Shape 64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49" name="Shape 64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50" name="Shape 650"/>
          <p:cNvGrpSpPr/>
          <p:nvPr/>
        </p:nvGrpSpPr>
        <p:grpSpPr>
          <a:xfrm>
            <a:off x="7264805" y="2870965"/>
            <a:ext cx="573693" cy="367787"/>
            <a:chOff x="6656779" y="2318609"/>
            <a:chExt cx="573693" cy="367787"/>
          </a:xfrm>
        </p:grpSpPr>
        <p:sp>
          <p:nvSpPr>
            <p:cNvPr id="651" name="Shape 65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52" name="Shape 652"/>
            <p:cNvGrpSpPr/>
            <p:nvPr/>
          </p:nvGrpSpPr>
          <p:grpSpPr>
            <a:xfrm>
              <a:off x="6656779" y="2512998"/>
              <a:ext cx="169045" cy="169045"/>
              <a:chOff x="-633412" y="1071562"/>
              <a:chExt cx="646200" cy="646199"/>
            </a:xfrm>
          </p:grpSpPr>
          <p:sp>
            <p:nvSpPr>
              <p:cNvPr id="653" name="Shape 65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54" name="Shape 65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5" name="Shape 65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6" name="Shape 65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57" name="Shape 65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58" name="Shape 658"/>
            <p:cNvGrpSpPr/>
            <p:nvPr/>
          </p:nvGrpSpPr>
          <p:grpSpPr>
            <a:xfrm>
              <a:off x="6850104" y="2318609"/>
              <a:ext cx="169045" cy="169045"/>
              <a:chOff x="-633412" y="1071562"/>
              <a:chExt cx="646200" cy="646199"/>
            </a:xfrm>
          </p:grpSpPr>
          <p:sp>
            <p:nvSpPr>
              <p:cNvPr id="659" name="Shape 65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60" name="Shape 66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1" name="Shape 66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2" name="Shape 66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3" name="Shape 66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64" name="Shape 664"/>
            <p:cNvGrpSpPr/>
            <p:nvPr/>
          </p:nvGrpSpPr>
          <p:grpSpPr>
            <a:xfrm>
              <a:off x="7061426" y="2517351"/>
              <a:ext cx="169045" cy="169045"/>
              <a:chOff x="-633412" y="1071562"/>
              <a:chExt cx="646200" cy="646199"/>
            </a:xfrm>
          </p:grpSpPr>
          <p:sp>
            <p:nvSpPr>
              <p:cNvPr id="665" name="Shape 66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66" name="Shape 66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7" name="Shape 66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8" name="Shape 66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69" name="Shape 66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70" name="Shape 670"/>
          <p:cNvGrpSpPr/>
          <p:nvPr/>
        </p:nvGrpSpPr>
        <p:grpSpPr>
          <a:xfrm>
            <a:off x="6494715" y="4269427"/>
            <a:ext cx="573693" cy="367787"/>
            <a:chOff x="6656779" y="2318609"/>
            <a:chExt cx="573693" cy="367787"/>
          </a:xfrm>
        </p:grpSpPr>
        <p:sp>
          <p:nvSpPr>
            <p:cNvPr id="671" name="Shape 67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72" name="Shape 672"/>
            <p:cNvGrpSpPr/>
            <p:nvPr/>
          </p:nvGrpSpPr>
          <p:grpSpPr>
            <a:xfrm>
              <a:off x="6656779" y="2512998"/>
              <a:ext cx="169045" cy="169045"/>
              <a:chOff x="-633412" y="1071562"/>
              <a:chExt cx="646200" cy="646199"/>
            </a:xfrm>
          </p:grpSpPr>
          <p:sp>
            <p:nvSpPr>
              <p:cNvPr id="673" name="Shape 67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74" name="Shape 67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5" name="Shape 67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6" name="Shape 67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77" name="Shape 67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78" name="Shape 678"/>
            <p:cNvGrpSpPr/>
            <p:nvPr/>
          </p:nvGrpSpPr>
          <p:grpSpPr>
            <a:xfrm>
              <a:off x="6850104" y="2318609"/>
              <a:ext cx="169045" cy="169045"/>
              <a:chOff x="-633412" y="1071562"/>
              <a:chExt cx="646200" cy="646199"/>
            </a:xfrm>
          </p:grpSpPr>
          <p:sp>
            <p:nvSpPr>
              <p:cNvPr id="679" name="Shape 67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80" name="Shape 68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1" name="Shape 68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2" name="Shape 68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3" name="Shape 68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84" name="Shape 684"/>
            <p:cNvGrpSpPr/>
            <p:nvPr/>
          </p:nvGrpSpPr>
          <p:grpSpPr>
            <a:xfrm>
              <a:off x="7061426" y="2517351"/>
              <a:ext cx="169045" cy="169045"/>
              <a:chOff x="-633412" y="1071562"/>
              <a:chExt cx="646200" cy="646199"/>
            </a:xfrm>
          </p:grpSpPr>
          <p:sp>
            <p:nvSpPr>
              <p:cNvPr id="685" name="Shape 68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86" name="Shape 68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7" name="Shape 68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8" name="Shape 68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89" name="Shape 68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grpSp>
        <p:nvGrpSpPr>
          <p:cNvPr id="690" name="Shape 690"/>
          <p:cNvGrpSpPr/>
          <p:nvPr/>
        </p:nvGrpSpPr>
        <p:grpSpPr>
          <a:xfrm>
            <a:off x="7265916" y="4269427"/>
            <a:ext cx="573693" cy="367787"/>
            <a:chOff x="6656779" y="2318609"/>
            <a:chExt cx="573693" cy="367787"/>
          </a:xfrm>
        </p:grpSpPr>
        <p:sp>
          <p:nvSpPr>
            <p:cNvPr id="691" name="Shape 691"/>
            <p:cNvSpPr/>
            <p:nvPr/>
          </p:nvSpPr>
          <p:spPr>
            <a:xfrm>
              <a:off x="6680463" y="2398185"/>
              <a:ext cx="518700" cy="246600"/>
            </a:xfrm>
            <a:prstGeom prst="ellipse">
              <a:avLst/>
            </a:prstGeom>
            <a:noFill/>
            <a:ln w="28575" cap="flat" cmpd="sng">
              <a:solidFill>
                <a:srgbClr val="A5A5A5"/>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692" name="Shape 692"/>
            <p:cNvGrpSpPr/>
            <p:nvPr/>
          </p:nvGrpSpPr>
          <p:grpSpPr>
            <a:xfrm>
              <a:off x="6656779" y="2512998"/>
              <a:ext cx="169045" cy="169045"/>
              <a:chOff x="-633412" y="1071562"/>
              <a:chExt cx="646200" cy="646199"/>
            </a:xfrm>
          </p:grpSpPr>
          <p:sp>
            <p:nvSpPr>
              <p:cNvPr id="693" name="Shape 693"/>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694" name="Shape 694"/>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5" name="Shape 695"/>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6" name="Shape 696"/>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697" name="Shape 697"/>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698" name="Shape 698"/>
            <p:cNvGrpSpPr/>
            <p:nvPr/>
          </p:nvGrpSpPr>
          <p:grpSpPr>
            <a:xfrm>
              <a:off x="6850104" y="2318609"/>
              <a:ext cx="169045" cy="169045"/>
              <a:chOff x="-633412" y="1071562"/>
              <a:chExt cx="646200" cy="646199"/>
            </a:xfrm>
          </p:grpSpPr>
          <p:sp>
            <p:nvSpPr>
              <p:cNvPr id="699" name="Shape 699"/>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700" name="Shape 700"/>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1" name="Shape 701"/>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2" name="Shape 702"/>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3" name="Shape 703"/>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nvGrpSpPr>
            <p:cNvPr id="704" name="Shape 704"/>
            <p:cNvGrpSpPr/>
            <p:nvPr/>
          </p:nvGrpSpPr>
          <p:grpSpPr>
            <a:xfrm>
              <a:off x="7061426" y="2517351"/>
              <a:ext cx="169045" cy="169045"/>
              <a:chOff x="-633412" y="1071562"/>
              <a:chExt cx="646200" cy="646199"/>
            </a:xfrm>
          </p:grpSpPr>
          <p:sp>
            <p:nvSpPr>
              <p:cNvPr id="705" name="Shape 705"/>
              <p:cNvSpPr/>
              <p:nvPr/>
            </p:nvSpPr>
            <p:spPr>
              <a:xfrm>
                <a:off x="-633412" y="1071562"/>
                <a:ext cx="646200" cy="646199"/>
              </a:xfrm>
              <a:custGeom>
                <a:avLst/>
                <a:gdLst/>
                <a:ahLst/>
                <a:cxnLst/>
                <a:rect l="0" t="0" r="0" b="0"/>
                <a:pathLst>
                  <a:path w="120000" h="120000" extrusionOk="0">
                    <a:moveTo>
                      <a:pt x="11282" y="0"/>
                    </a:moveTo>
                    <a:cubicBezTo>
                      <a:pt x="109743" y="0"/>
                      <a:pt x="109743" y="0"/>
                      <a:pt x="109743" y="0"/>
                    </a:cubicBezTo>
                    <a:cubicBezTo>
                      <a:pt x="115897" y="0"/>
                      <a:pt x="120000" y="5128"/>
                      <a:pt x="120000" y="11282"/>
                    </a:cubicBezTo>
                    <a:cubicBezTo>
                      <a:pt x="120000" y="109743"/>
                      <a:pt x="120000" y="109743"/>
                      <a:pt x="120000" y="109743"/>
                    </a:cubicBezTo>
                    <a:cubicBezTo>
                      <a:pt x="120000" y="115897"/>
                      <a:pt x="115897" y="120000"/>
                      <a:pt x="109743" y="120000"/>
                    </a:cubicBezTo>
                    <a:cubicBezTo>
                      <a:pt x="11282" y="120000"/>
                      <a:pt x="11282" y="120000"/>
                      <a:pt x="11282" y="120000"/>
                    </a:cubicBezTo>
                    <a:cubicBezTo>
                      <a:pt x="5128" y="120000"/>
                      <a:pt x="0" y="115897"/>
                      <a:pt x="0" y="109743"/>
                    </a:cubicBezTo>
                    <a:cubicBezTo>
                      <a:pt x="0" y="11282"/>
                      <a:pt x="0" y="11282"/>
                      <a:pt x="0" y="11282"/>
                    </a:cubicBezTo>
                    <a:cubicBezTo>
                      <a:pt x="0" y="5128"/>
                      <a:pt x="5128" y="0"/>
                      <a:pt x="11282" y="0"/>
                    </a:cubicBezTo>
                    <a:close/>
                  </a:path>
                </a:pathLst>
              </a:custGeom>
              <a:solidFill>
                <a:schemeClr val="lt1"/>
              </a:solidFill>
              <a:ln w="952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706" name="Shape 706"/>
              <p:cNvCxnSpPr/>
              <p:nvPr/>
            </p:nvCxnSpPr>
            <p:spPr>
              <a:xfrm rot="10800000">
                <a:off x="-455612"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7" name="Shape 707"/>
              <p:cNvCxnSpPr/>
              <p:nvPr/>
            </p:nvCxnSpPr>
            <p:spPr>
              <a:xfrm rot="10800000">
                <a:off x="-361949"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8" name="Shape 708"/>
              <p:cNvCxnSpPr/>
              <p:nvPr/>
            </p:nvCxnSpPr>
            <p:spPr>
              <a:xfrm rot="10800000">
                <a:off x="-26352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cxnSp>
            <p:nvCxnSpPr>
              <p:cNvPr id="709" name="Shape 709"/>
              <p:cNvCxnSpPr/>
              <p:nvPr/>
            </p:nvCxnSpPr>
            <p:spPr>
              <a:xfrm rot="10800000">
                <a:off x="-168274" y="1227025"/>
                <a:ext cx="0" cy="319200"/>
              </a:xfrm>
              <a:prstGeom prst="straightConnector1">
                <a:avLst/>
              </a:prstGeom>
              <a:solidFill>
                <a:schemeClr val="lt1"/>
              </a:solidFill>
              <a:ln w="9525" cap="rnd" cmpd="sng">
                <a:solidFill>
                  <a:srgbClr val="1B181C"/>
                </a:solidFill>
                <a:prstDash val="solid"/>
                <a:round/>
                <a:headEnd type="none" w="med" len="med"/>
                <a:tailEnd type="none" w="med" len="med"/>
              </a:ln>
            </p:spPr>
          </p:cxnSp>
        </p:grpSp>
      </p:grpSp>
      <p:pic>
        <p:nvPicPr>
          <p:cNvPr id="711" name="Shape 711"/>
          <p:cNvPicPr preferRelativeResize="0"/>
          <p:nvPr/>
        </p:nvPicPr>
        <p:blipFill rotWithShape="1">
          <a:blip r:embed="rId7">
            <a:alphaModFix/>
          </a:blip>
          <a:srcRect/>
          <a:stretch/>
        </p:blipFill>
        <p:spPr>
          <a:xfrm>
            <a:off x="4334544" y="1906452"/>
            <a:ext cx="549300" cy="442800"/>
          </a:xfrm>
          <a:prstGeom prst="rect">
            <a:avLst/>
          </a:prstGeom>
          <a:noFill/>
          <a:ln>
            <a:noFill/>
          </a:ln>
        </p:spPr>
      </p:pic>
      <p:pic>
        <p:nvPicPr>
          <p:cNvPr id="712" name="Shape 712"/>
          <p:cNvPicPr preferRelativeResize="0"/>
          <p:nvPr/>
        </p:nvPicPr>
        <p:blipFill rotWithShape="1">
          <a:blip r:embed="rId8">
            <a:alphaModFix/>
          </a:blip>
          <a:srcRect/>
          <a:stretch/>
        </p:blipFill>
        <p:spPr>
          <a:xfrm>
            <a:off x="7077467" y="1921888"/>
            <a:ext cx="568200" cy="591900"/>
          </a:xfrm>
          <a:prstGeom prst="rect">
            <a:avLst/>
          </a:prstGeom>
          <a:noFill/>
          <a:ln>
            <a:noFill/>
          </a:ln>
        </p:spPr>
      </p:pic>
      <p:pic>
        <p:nvPicPr>
          <p:cNvPr id="129" name="Shape 974"/>
          <p:cNvPicPr preferRelativeResize="0"/>
          <p:nvPr/>
        </p:nvPicPr>
        <p:blipFill rotWithShape="1">
          <a:blip r:embed="rId9">
            <a:alphaModFix/>
          </a:blip>
          <a:srcRect/>
          <a:stretch/>
        </p:blipFill>
        <p:spPr>
          <a:xfrm>
            <a:off x="6534834" y="2023938"/>
            <a:ext cx="485096" cy="381444"/>
          </a:xfrm>
          <a:prstGeom prst="rect">
            <a:avLst/>
          </a:prstGeom>
          <a:noFill/>
          <a:ln>
            <a:noFill/>
          </a:ln>
        </p:spPr>
      </p:pic>
      <p:grpSp>
        <p:nvGrpSpPr>
          <p:cNvPr id="130" name="Shape 1012"/>
          <p:cNvGrpSpPr/>
          <p:nvPr/>
        </p:nvGrpSpPr>
        <p:grpSpPr>
          <a:xfrm>
            <a:off x="3936616" y="2004537"/>
            <a:ext cx="290052" cy="344715"/>
            <a:chOff x="4343319" y="2377695"/>
            <a:chExt cx="394246" cy="390402"/>
          </a:xfrm>
        </p:grpSpPr>
        <p:sp>
          <p:nvSpPr>
            <p:cNvPr id="131" name="Shape 1013"/>
            <p:cNvSpPr/>
            <p:nvPr/>
          </p:nvSpPr>
          <p:spPr>
            <a:xfrm>
              <a:off x="4410123" y="2485096"/>
              <a:ext cx="278400" cy="155700"/>
            </a:xfrm>
            <a:prstGeom prst="rect">
              <a:avLst/>
            </a:prstGeom>
            <a:solidFill>
              <a:schemeClr val="lt1"/>
            </a:solidFill>
            <a:ln w="25400" cap="flat" cmpd="sng">
              <a:solidFill>
                <a:schemeClr val="lt1"/>
              </a:solidFill>
              <a:prstDash val="solid"/>
              <a:round/>
              <a:headEnd type="none" w="med" len="med"/>
              <a:tailEnd type="none" w="med" len="med"/>
            </a:ln>
          </p:spPr>
          <p:txBody>
            <a:bodyPr lIns="91425" tIns="45700" rIns="91425" bIns="45700" anchor="ctr" anchorCtr="0">
              <a:noAutofit/>
            </a:bodyPr>
            <a:lstStyle/>
            <a:p>
              <a:pPr marL="0" marR="0" lvl="0" indent="0" algn="ctr" rtl="0">
                <a:lnSpc>
                  <a:spcPct val="100000"/>
                </a:lnSpc>
                <a:spcBef>
                  <a:spcPts val="0"/>
                </a:spcBef>
                <a:spcAft>
                  <a:spcPts val="0"/>
                </a:spcAft>
                <a:buClr>
                  <a:srgbClr val="000000"/>
                </a:buClr>
                <a:buFont typeface="Arial"/>
                <a:buNone/>
              </a:pPr>
              <a:endParaRPr sz="1400" b="0" i="0" u="none" strike="noStrike" cap="none">
                <a:solidFill>
                  <a:schemeClr val="lt1"/>
                </a:solidFill>
                <a:latin typeface="Arial"/>
                <a:ea typeface="Arial"/>
                <a:cs typeface="Arial"/>
                <a:sym typeface="Arial"/>
              </a:endParaRPr>
            </a:p>
          </p:txBody>
        </p:sp>
        <p:grpSp>
          <p:nvGrpSpPr>
            <p:cNvPr id="132" name="Shape 1014"/>
            <p:cNvGrpSpPr/>
            <p:nvPr/>
          </p:nvGrpSpPr>
          <p:grpSpPr>
            <a:xfrm>
              <a:off x="4343319" y="2377695"/>
              <a:ext cx="394246" cy="390402"/>
              <a:chOff x="620712" y="2868613"/>
              <a:chExt cx="646199" cy="639900"/>
            </a:xfrm>
          </p:grpSpPr>
          <p:sp>
            <p:nvSpPr>
              <p:cNvPr id="133" name="Shape 1015"/>
              <p:cNvSpPr/>
              <p:nvPr/>
            </p:nvSpPr>
            <p:spPr>
              <a:xfrm>
                <a:off x="620712" y="2868613"/>
                <a:ext cx="646199" cy="639900"/>
              </a:xfrm>
              <a:custGeom>
                <a:avLst/>
                <a:gdLst/>
                <a:ahLst/>
                <a:cxnLst/>
                <a:rect l="0" t="0" r="0" b="0"/>
                <a:pathLst>
                  <a:path w="120000" h="120000" extrusionOk="0">
                    <a:moveTo>
                      <a:pt x="18461" y="49655"/>
                    </a:moveTo>
                    <a:cubicBezTo>
                      <a:pt x="18461" y="84827"/>
                      <a:pt x="18461" y="84827"/>
                      <a:pt x="18461" y="84827"/>
                    </a:cubicBezTo>
                    <a:cubicBezTo>
                      <a:pt x="18461" y="84827"/>
                      <a:pt x="18461" y="84827"/>
                      <a:pt x="18461" y="84827"/>
                    </a:cubicBezTo>
                    <a:cubicBezTo>
                      <a:pt x="100512" y="84827"/>
                      <a:pt x="100512" y="84827"/>
                      <a:pt x="100512" y="84827"/>
                    </a:cubicBezTo>
                    <a:cubicBezTo>
                      <a:pt x="100512" y="49655"/>
                      <a:pt x="100512" y="49655"/>
                      <a:pt x="100512" y="49655"/>
                    </a:cubicBezTo>
                    <a:lnTo>
                      <a:pt x="18461" y="49655"/>
                    </a:lnTo>
                    <a:close/>
                    <a:moveTo>
                      <a:pt x="18461" y="34137"/>
                    </a:moveTo>
                    <a:cubicBezTo>
                      <a:pt x="18461" y="5172"/>
                      <a:pt x="18461" y="5172"/>
                      <a:pt x="18461" y="5172"/>
                    </a:cubicBezTo>
                    <a:cubicBezTo>
                      <a:pt x="18461" y="2068"/>
                      <a:pt x="16410" y="0"/>
                      <a:pt x="13333" y="0"/>
                    </a:cubicBezTo>
                    <a:cubicBezTo>
                      <a:pt x="5128" y="0"/>
                      <a:pt x="5128" y="0"/>
                      <a:pt x="5128" y="0"/>
                    </a:cubicBezTo>
                    <a:cubicBezTo>
                      <a:pt x="2051" y="0"/>
                      <a:pt x="0" y="2068"/>
                      <a:pt x="0" y="5172"/>
                    </a:cubicBezTo>
                    <a:cubicBezTo>
                      <a:pt x="0" y="115862"/>
                      <a:pt x="0" y="115862"/>
                      <a:pt x="0" y="115862"/>
                    </a:cubicBezTo>
                    <a:cubicBezTo>
                      <a:pt x="0" y="117931"/>
                      <a:pt x="2051" y="120000"/>
                      <a:pt x="5128" y="120000"/>
                    </a:cubicBezTo>
                    <a:cubicBezTo>
                      <a:pt x="13333" y="120000"/>
                      <a:pt x="13333" y="120000"/>
                      <a:pt x="13333" y="120000"/>
                    </a:cubicBezTo>
                    <a:cubicBezTo>
                      <a:pt x="16410" y="120000"/>
                      <a:pt x="18461" y="117931"/>
                      <a:pt x="18461" y="115862"/>
                    </a:cubicBezTo>
                    <a:cubicBezTo>
                      <a:pt x="18461" y="99310"/>
                      <a:pt x="18461" y="99310"/>
                      <a:pt x="18461" y="99310"/>
                    </a:cubicBezTo>
                    <a:cubicBezTo>
                      <a:pt x="100512" y="99310"/>
                      <a:pt x="100512" y="99310"/>
                      <a:pt x="100512" y="99310"/>
                    </a:cubicBezTo>
                    <a:cubicBezTo>
                      <a:pt x="100512" y="115862"/>
                      <a:pt x="100512" y="115862"/>
                      <a:pt x="100512" y="115862"/>
                    </a:cubicBezTo>
                    <a:cubicBezTo>
                      <a:pt x="100512" y="117931"/>
                      <a:pt x="103589" y="120000"/>
                      <a:pt x="106666" y="120000"/>
                    </a:cubicBezTo>
                    <a:cubicBezTo>
                      <a:pt x="114871" y="120000"/>
                      <a:pt x="114871" y="120000"/>
                      <a:pt x="114871" y="120000"/>
                    </a:cubicBezTo>
                    <a:cubicBezTo>
                      <a:pt x="117948" y="120000"/>
                      <a:pt x="120000" y="117931"/>
                      <a:pt x="120000" y="115862"/>
                    </a:cubicBezTo>
                    <a:cubicBezTo>
                      <a:pt x="120000" y="5172"/>
                      <a:pt x="120000" y="5172"/>
                      <a:pt x="120000" y="5172"/>
                    </a:cubicBezTo>
                    <a:cubicBezTo>
                      <a:pt x="120000" y="2068"/>
                      <a:pt x="117948" y="0"/>
                      <a:pt x="114871" y="0"/>
                    </a:cubicBezTo>
                    <a:cubicBezTo>
                      <a:pt x="106666" y="0"/>
                      <a:pt x="106666" y="0"/>
                      <a:pt x="106666" y="0"/>
                    </a:cubicBezTo>
                    <a:cubicBezTo>
                      <a:pt x="103589" y="0"/>
                      <a:pt x="100512" y="2068"/>
                      <a:pt x="100512" y="5172"/>
                    </a:cubicBezTo>
                    <a:cubicBezTo>
                      <a:pt x="100512" y="34137"/>
                      <a:pt x="100512" y="34137"/>
                      <a:pt x="100512" y="34137"/>
                    </a:cubicBezTo>
                    <a:lnTo>
                      <a:pt x="18461" y="34137"/>
                    </a:lnTo>
                    <a:close/>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4" name="Shape 1016"/>
              <p:cNvSpPr/>
              <p:nvPr/>
            </p:nvSpPr>
            <p:spPr>
              <a:xfrm>
                <a:off x="730250" y="2901950"/>
                <a:ext cx="99900" cy="142800"/>
              </a:xfrm>
              <a:custGeom>
                <a:avLst/>
                <a:gdLst/>
                <a:ahLst/>
                <a:cxnLst/>
                <a:rect l="0" t="0" r="0" b="0"/>
                <a:pathLst>
                  <a:path w="120000" h="120000" extrusionOk="0">
                    <a:moveTo>
                      <a:pt x="0" y="0"/>
                    </a:moveTo>
                    <a:cubicBezTo>
                      <a:pt x="106666" y="0"/>
                      <a:pt x="106666" y="0"/>
                      <a:pt x="106666" y="0"/>
                    </a:cubicBezTo>
                    <a:cubicBezTo>
                      <a:pt x="113333" y="0"/>
                      <a:pt x="120000" y="4615"/>
                      <a:pt x="120000" y="9230"/>
                    </a:cubicBezTo>
                    <a:cubicBezTo>
                      <a:pt x="120000" y="120000"/>
                      <a:pt x="120000" y="120000"/>
                      <a:pt x="120000" y="120000"/>
                    </a:cubicBezTo>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sp>
            <p:nvSpPr>
              <p:cNvPr id="135" name="Shape 1017"/>
              <p:cNvSpPr/>
              <p:nvPr/>
            </p:nvSpPr>
            <p:spPr>
              <a:xfrm>
                <a:off x="946150" y="2901950"/>
                <a:ext cx="214200" cy="142800"/>
              </a:xfrm>
              <a:custGeom>
                <a:avLst/>
                <a:gdLst/>
                <a:ahLst/>
                <a:cxnLst/>
                <a:rect l="0" t="0" r="0" b="0"/>
                <a:pathLst>
                  <a:path w="120000" h="120000" extrusionOk="0">
                    <a:moveTo>
                      <a:pt x="0" y="120000"/>
                    </a:moveTo>
                    <a:cubicBezTo>
                      <a:pt x="0" y="9230"/>
                      <a:pt x="0" y="9230"/>
                      <a:pt x="0" y="9230"/>
                    </a:cubicBezTo>
                    <a:cubicBezTo>
                      <a:pt x="0" y="4615"/>
                      <a:pt x="3076" y="0"/>
                      <a:pt x="6153" y="0"/>
                    </a:cubicBezTo>
                    <a:cubicBezTo>
                      <a:pt x="120000" y="0"/>
                      <a:pt x="120000" y="0"/>
                      <a:pt x="120000" y="0"/>
                    </a:cubicBezTo>
                  </a:path>
                </a:pathLst>
              </a:custGeom>
              <a:solidFill>
                <a:schemeClr val="lt1"/>
              </a:solidFill>
              <a:ln w="15875" cap="flat" cmpd="sng">
                <a:solidFill>
                  <a:srgbClr val="1B181C"/>
                </a:solidFill>
                <a:prstDash val="solid"/>
                <a:miter/>
                <a:headEnd type="none" w="med" len="med"/>
                <a:tailEnd type="none" w="med" len="med"/>
              </a:ln>
            </p:spPr>
            <p:txBody>
              <a:bodyPr lIns="91425" tIns="45700" rIns="91425" bIns="45700" anchor="t" anchorCtr="0">
                <a:noAutofit/>
              </a:bodyPr>
              <a:lstStyle/>
              <a:p>
                <a:pPr marL="0" marR="0" lvl="0" indent="0" algn="l" rtl="0">
                  <a:lnSpc>
                    <a:spcPct val="100000"/>
                  </a:lnSpc>
                  <a:spcBef>
                    <a:spcPts val="0"/>
                  </a:spcBef>
                  <a:spcAft>
                    <a:spcPts val="0"/>
                  </a:spcAft>
                  <a:buClr>
                    <a:srgbClr val="000000"/>
                  </a:buClr>
                  <a:buFont typeface="Arial"/>
                  <a:buNone/>
                </a:pPr>
                <a:endParaRPr sz="1400" b="0" i="0" u="none" strike="noStrike" cap="none">
                  <a:solidFill>
                    <a:srgbClr val="000000"/>
                  </a:solidFill>
                  <a:latin typeface="Arial"/>
                  <a:ea typeface="Arial"/>
                  <a:cs typeface="Arial"/>
                  <a:sym typeface="Arial"/>
                </a:endParaRPr>
              </a:p>
            </p:txBody>
          </p:sp>
          <p:cxnSp>
            <p:nvCxnSpPr>
              <p:cNvPr id="136" name="Shape 1018"/>
              <p:cNvCxnSpPr/>
              <p:nvPr/>
            </p:nvCxnSpPr>
            <p:spPr>
              <a:xfrm>
                <a:off x="830262"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7" name="Shape 1019"/>
              <p:cNvCxnSpPr/>
              <p:nvPr/>
            </p:nvCxnSpPr>
            <p:spPr>
              <a:xfrm>
                <a:off x="939800"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8" name="Shape 1020"/>
              <p:cNvCxnSpPr/>
              <p:nvPr/>
            </p:nvCxnSpPr>
            <p:spPr>
              <a:xfrm>
                <a:off x="1050925" y="3133725"/>
                <a:ext cx="0" cy="176100"/>
              </a:xfrm>
              <a:prstGeom prst="straightConnector1">
                <a:avLst/>
              </a:prstGeom>
              <a:solidFill>
                <a:schemeClr val="lt1"/>
              </a:solidFill>
              <a:ln w="15875" cap="flat" cmpd="sng">
                <a:solidFill>
                  <a:srgbClr val="1B181C"/>
                </a:solidFill>
                <a:prstDash val="solid"/>
                <a:miter/>
                <a:headEnd type="none" w="med" len="med"/>
                <a:tailEnd type="none" w="med" len="med"/>
              </a:ln>
            </p:spPr>
          </p:cxnSp>
          <p:cxnSp>
            <p:nvCxnSpPr>
              <p:cNvPr id="139" name="Shape 1021"/>
              <p:cNvCxnSpPr/>
              <p:nvPr/>
            </p:nvCxnSpPr>
            <p:spPr>
              <a:xfrm>
                <a:off x="1050925" y="2901950"/>
                <a:ext cx="0" cy="147600"/>
              </a:xfrm>
              <a:prstGeom prst="straightConnector1">
                <a:avLst/>
              </a:prstGeom>
              <a:solidFill>
                <a:schemeClr val="lt1"/>
              </a:solidFill>
              <a:ln w="15875" cap="flat" cmpd="sng">
                <a:solidFill>
                  <a:srgbClr val="1B181C"/>
                </a:solidFill>
                <a:prstDash val="solid"/>
                <a:miter/>
                <a:headEnd type="none" w="med" len="med"/>
                <a:tailEnd type="none" w="med" len="med"/>
              </a:ln>
            </p:spPr>
          </p:cxnSp>
        </p:grpSp>
      </p:grpSp>
    </p:spTree>
    <p:extLst>
      <p:ext uri="{BB962C8B-B14F-4D97-AF65-F5344CB8AC3E}">
        <p14:creationId xmlns:p14="http://schemas.microsoft.com/office/powerpoint/2010/main" val="2964858818"/>
      </p:ext>
    </p:extLst>
  </p:cSld>
  <p:clrMapOvr>
    <a:masterClrMapping/>
  </p:clrMapOvr>
  <p:transition spd="slow">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44292-A11B-BC43-8FB7-66E0C089B83F}"/>
              </a:ext>
            </a:extLst>
          </p:cNvPr>
          <p:cNvSpPr>
            <a:spLocks noGrp="1"/>
          </p:cNvSpPr>
          <p:nvPr>
            <p:ph type="title"/>
          </p:nvPr>
        </p:nvSpPr>
        <p:spPr/>
        <p:txBody>
          <a:bodyPr/>
          <a:lstStyle/>
          <a:p>
            <a:r>
              <a:rPr lang="en-US" dirty="0"/>
              <a:t>Summary</a:t>
            </a:r>
          </a:p>
        </p:txBody>
      </p:sp>
      <p:sp>
        <p:nvSpPr>
          <p:cNvPr id="3" name="Content Placeholder 2">
            <a:extLst>
              <a:ext uri="{FF2B5EF4-FFF2-40B4-BE49-F238E27FC236}">
                <a16:creationId xmlns:a16="http://schemas.microsoft.com/office/drawing/2014/main" id="{3EEE7565-4F59-4B41-978A-D6E7A9B708C4}"/>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2838406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0592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AFF3036-736F-D844-9953-3BE0FCA4CC89}"/>
              </a:ext>
            </a:extLst>
          </p:cNvPr>
          <p:cNvSpPr>
            <a:spLocks noGrp="1"/>
          </p:cNvSpPr>
          <p:nvPr>
            <p:ph type="title"/>
          </p:nvPr>
        </p:nvSpPr>
        <p:spPr/>
        <p:txBody>
          <a:bodyPr/>
          <a:lstStyle/>
          <a:p>
            <a:r>
              <a:rPr lang="en-US" dirty="0"/>
              <a:t>Build, Ship and Run</a:t>
            </a:r>
          </a:p>
        </p:txBody>
      </p:sp>
      <p:sp>
        <p:nvSpPr>
          <p:cNvPr id="6" name="Content Placeholder 5">
            <a:extLst>
              <a:ext uri="{FF2B5EF4-FFF2-40B4-BE49-F238E27FC236}">
                <a16:creationId xmlns:a16="http://schemas.microsoft.com/office/drawing/2014/main" id="{6A0E8C50-F0BF-C34D-A4CA-D9EAA0042500}"/>
              </a:ext>
            </a:extLst>
          </p:cNvPr>
          <p:cNvSpPr>
            <a:spLocks noGrp="1"/>
          </p:cNvSpPr>
          <p:nvPr>
            <p:ph idx="1"/>
          </p:nvPr>
        </p:nvSpPr>
        <p:spPr/>
        <p:txBody>
          <a:bodyPr/>
          <a:lstStyle/>
          <a:p>
            <a:r>
              <a:rPr lang="en-US" b="1" dirty="0"/>
              <a:t>Build</a:t>
            </a:r>
          </a:p>
          <a:p>
            <a:pPr lvl="1"/>
            <a:r>
              <a:rPr lang="en-US" dirty="0">
                <a:latin typeface="Monaco" pitchFamily="2" charset="77"/>
              </a:rPr>
              <a:t>docker </a:t>
            </a:r>
            <a:r>
              <a:rPr lang="en-US" b="1" dirty="0">
                <a:latin typeface="Monaco" pitchFamily="2" charset="77"/>
              </a:rPr>
              <a:t>build</a:t>
            </a:r>
            <a:r>
              <a:rPr lang="en-US" dirty="0">
                <a:latin typeface="Monaco" pitchFamily="2" charset="77"/>
              </a:rPr>
              <a:t> -t nginx:1.12.2-1 .</a:t>
            </a:r>
            <a:r>
              <a:rPr lang="en-US" dirty="0"/>
              <a:t> </a:t>
            </a:r>
          </a:p>
          <a:p>
            <a:pPr lvl="1"/>
            <a:endParaRPr lang="en-US" dirty="0"/>
          </a:p>
          <a:p>
            <a:r>
              <a:rPr lang="en-US" b="1" dirty="0"/>
              <a:t>Ship</a:t>
            </a:r>
          </a:p>
          <a:p>
            <a:pPr lvl="1"/>
            <a:r>
              <a:rPr lang="en-US" dirty="0">
                <a:latin typeface="Monaco" pitchFamily="2" charset="77"/>
              </a:rPr>
              <a:t>docker </a:t>
            </a:r>
            <a:r>
              <a:rPr lang="en-US" b="1" dirty="0">
                <a:latin typeface="Monaco" pitchFamily="2" charset="77"/>
              </a:rPr>
              <a:t>tag</a:t>
            </a:r>
            <a:r>
              <a:rPr lang="en-US" dirty="0">
                <a:latin typeface="Monaco" pitchFamily="2" charset="77"/>
              </a:rPr>
              <a:t> nginx:1.12.2-1 &lt;docker-registry&gt;:&lt;port&gt;/nginx:1.12.2-1</a:t>
            </a:r>
          </a:p>
          <a:p>
            <a:pPr lvl="1"/>
            <a:r>
              <a:rPr lang="en-US" dirty="0">
                <a:latin typeface="Monaco" pitchFamily="2" charset="77"/>
              </a:rPr>
              <a:t>docker </a:t>
            </a:r>
            <a:r>
              <a:rPr lang="en-US" b="1" dirty="0">
                <a:latin typeface="Monaco" pitchFamily="2" charset="77"/>
              </a:rPr>
              <a:t>push</a:t>
            </a:r>
            <a:r>
              <a:rPr lang="en-US" dirty="0">
                <a:latin typeface="Monaco" pitchFamily="2" charset="77"/>
              </a:rPr>
              <a:t> &lt;docker-registry&gt;:&lt;port&gt;/nginx:1.12.2-1</a:t>
            </a:r>
          </a:p>
          <a:p>
            <a:pPr lvl="1"/>
            <a:endParaRPr lang="en-US" dirty="0">
              <a:latin typeface="Monaco" pitchFamily="2" charset="77"/>
            </a:endParaRPr>
          </a:p>
          <a:p>
            <a:r>
              <a:rPr lang="en-US" b="1" dirty="0"/>
              <a:t>Run</a:t>
            </a:r>
          </a:p>
          <a:p>
            <a:pPr lvl="1"/>
            <a:r>
              <a:rPr lang="en-US" dirty="0">
                <a:latin typeface="Monaco" pitchFamily="2" charset="77"/>
              </a:rPr>
              <a:t>docker </a:t>
            </a:r>
            <a:r>
              <a:rPr lang="en-US" b="1" dirty="0">
                <a:latin typeface="Monaco" pitchFamily="2" charset="77"/>
              </a:rPr>
              <a:t>run</a:t>
            </a:r>
            <a:r>
              <a:rPr lang="en-US" dirty="0">
                <a:latin typeface="Monaco" pitchFamily="2" charset="77"/>
              </a:rPr>
              <a:t> --name </a:t>
            </a:r>
            <a:r>
              <a:rPr lang="en-US" dirty="0" err="1">
                <a:latin typeface="Monaco" pitchFamily="2" charset="77"/>
              </a:rPr>
              <a:t>nginx</a:t>
            </a:r>
            <a:r>
              <a:rPr lang="en-US" dirty="0">
                <a:latin typeface="Monaco" pitchFamily="2" charset="77"/>
              </a:rPr>
              <a:t>-test -d -p 8000:80 &lt;docker-registry&gt;:&lt;port&gt;/nginx:1.12.2-1</a:t>
            </a:r>
          </a:p>
        </p:txBody>
      </p:sp>
    </p:spTree>
    <p:extLst>
      <p:ext uri="{BB962C8B-B14F-4D97-AF65-F5344CB8AC3E}">
        <p14:creationId xmlns:p14="http://schemas.microsoft.com/office/powerpoint/2010/main" val="844265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solidFill>
              </a:rPr>
              <a:t>Some Docker Vocabulary</a:t>
            </a:r>
          </a:p>
        </p:txBody>
      </p:sp>
      <p:sp>
        <p:nvSpPr>
          <p:cNvPr id="7" name="Content Placeholder 6">
            <a:extLst>
              <a:ext uri="{FF2B5EF4-FFF2-40B4-BE49-F238E27FC236}">
                <a16:creationId xmlns:a16="http://schemas.microsoft.com/office/drawing/2014/main" id="{32D4D423-CDEE-9C4E-B7BF-6B93DEF199C6}"/>
              </a:ext>
            </a:extLst>
          </p:cNvPr>
          <p:cNvSpPr>
            <a:spLocks noGrp="1"/>
          </p:cNvSpPr>
          <p:nvPr>
            <p:ph idx="1"/>
          </p:nvPr>
        </p:nvSpPr>
        <p:spPr/>
        <p:txBody>
          <a:bodyPr/>
          <a:lstStyle/>
          <a:p>
            <a:r>
              <a:rPr lang="en-US" dirty="0"/>
              <a:t>Docker Client</a:t>
            </a:r>
          </a:p>
          <a:p>
            <a:r>
              <a:rPr lang="en-US" dirty="0"/>
              <a:t>Docker Server</a:t>
            </a:r>
          </a:p>
          <a:p>
            <a:r>
              <a:rPr lang="en-US" dirty="0"/>
              <a:t>Docker images</a:t>
            </a:r>
          </a:p>
          <a:p>
            <a:r>
              <a:rPr lang="en-US" dirty="0"/>
              <a:t>Docker container</a:t>
            </a:r>
          </a:p>
          <a:p>
            <a:r>
              <a:rPr lang="en-US" dirty="0"/>
              <a:t>Docker Hub/Registry</a:t>
            </a:r>
          </a:p>
          <a:p>
            <a:r>
              <a:rPr lang="en-US" dirty="0" err="1"/>
              <a:t>Dockerfile</a:t>
            </a:r>
            <a:endParaRPr lang="en-US" dirty="0"/>
          </a:p>
        </p:txBody>
      </p:sp>
      <p:sp>
        <p:nvSpPr>
          <p:cNvPr id="4" name="Slide Number Placeholder 3"/>
          <p:cNvSpPr>
            <a:spLocks noGrp="1"/>
          </p:cNvSpPr>
          <p:nvPr>
            <p:ph type="sldNum" sz="quarter" idx="4294967295"/>
          </p:nvPr>
        </p:nvSpPr>
        <p:spPr>
          <a:xfrm>
            <a:off x="0" y="4768850"/>
            <a:ext cx="2162175" cy="273050"/>
          </a:xfrm>
          <a:prstGeom prst="rect">
            <a:avLst/>
          </a:prstGeom>
        </p:spPr>
        <p:txBody>
          <a:bodyPr/>
          <a:lstStyle/>
          <a:p>
            <a:endParaRPr lang="en-US" dirty="0"/>
          </a:p>
        </p:txBody>
      </p:sp>
    </p:spTree>
    <p:extLst>
      <p:ext uri="{BB962C8B-B14F-4D97-AF65-F5344CB8AC3E}">
        <p14:creationId xmlns:p14="http://schemas.microsoft.com/office/powerpoint/2010/main" val="1442310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545D6-6C6C-1B4E-9100-CED9531EC412}"/>
              </a:ext>
            </a:extLst>
          </p:cNvPr>
          <p:cNvSpPr>
            <a:spLocks noGrp="1"/>
          </p:cNvSpPr>
          <p:nvPr>
            <p:ph type="title"/>
          </p:nvPr>
        </p:nvSpPr>
        <p:spPr/>
        <p:txBody>
          <a:bodyPr/>
          <a:lstStyle/>
          <a:p>
            <a:r>
              <a:rPr lang="en-US" dirty="0"/>
              <a:t>Basic Docker Commands</a:t>
            </a:r>
          </a:p>
        </p:txBody>
      </p:sp>
      <p:sp>
        <p:nvSpPr>
          <p:cNvPr id="3" name="Content Placeholder 2">
            <a:extLst>
              <a:ext uri="{FF2B5EF4-FFF2-40B4-BE49-F238E27FC236}">
                <a16:creationId xmlns:a16="http://schemas.microsoft.com/office/drawing/2014/main" id="{647A86FD-CC03-EE48-9A6E-0EF949FD0B2F}"/>
              </a:ext>
            </a:extLst>
          </p:cNvPr>
          <p:cNvSpPr>
            <a:spLocks noGrp="1"/>
          </p:cNvSpPr>
          <p:nvPr>
            <p:ph idx="1"/>
          </p:nvPr>
        </p:nvSpPr>
        <p:spPr/>
        <p:txBody>
          <a:bodyPr/>
          <a:lstStyle/>
          <a:p>
            <a:r>
              <a:rPr lang="en-US" dirty="0"/>
              <a:t>docker images</a:t>
            </a:r>
          </a:p>
          <a:p>
            <a:r>
              <a:rPr lang="en-US" dirty="0"/>
              <a:t>docker build </a:t>
            </a:r>
          </a:p>
          <a:p>
            <a:r>
              <a:rPr lang="en-US" dirty="0"/>
              <a:t>docker pull </a:t>
            </a:r>
          </a:p>
          <a:p>
            <a:r>
              <a:rPr lang="en-IN" dirty="0"/>
              <a:t>docker run </a:t>
            </a:r>
          </a:p>
          <a:p>
            <a:r>
              <a:rPr lang="en-US" dirty="0"/>
              <a:t>docker </a:t>
            </a:r>
            <a:r>
              <a:rPr lang="en-US" dirty="0" err="1"/>
              <a:t>ps</a:t>
            </a:r>
            <a:endParaRPr lang="en-US" dirty="0"/>
          </a:p>
          <a:p>
            <a:r>
              <a:rPr lang="en-IN" dirty="0"/>
              <a:t>docker inspect</a:t>
            </a:r>
          </a:p>
          <a:p>
            <a:r>
              <a:rPr lang="en-IN" dirty="0"/>
              <a:t>docker info</a:t>
            </a:r>
          </a:p>
          <a:p>
            <a:r>
              <a:rPr lang="en-IN" dirty="0"/>
              <a:t>docker stop</a:t>
            </a:r>
          </a:p>
          <a:p>
            <a:r>
              <a:rPr lang="en-IN" dirty="0"/>
              <a:t>docker </a:t>
            </a:r>
            <a:r>
              <a:rPr lang="en-IN" dirty="0" err="1"/>
              <a:t>rmi</a:t>
            </a:r>
            <a:endParaRPr lang="en-IN" dirty="0"/>
          </a:p>
          <a:p>
            <a:r>
              <a:rPr lang="en-IN" dirty="0"/>
              <a:t>docker </a:t>
            </a:r>
            <a:r>
              <a:rPr lang="en-IN" dirty="0" err="1"/>
              <a:t>rm</a:t>
            </a:r>
            <a:endParaRPr lang="en-IN" dirty="0"/>
          </a:p>
          <a:p>
            <a:r>
              <a:rPr lang="en-IN" dirty="0"/>
              <a:t>docker kill</a:t>
            </a:r>
            <a:endParaRPr lang="en-US" dirty="0"/>
          </a:p>
          <a:p>
            <a:endParaRPr lang="en-US" dirty="0"/>
          </a:p>
        </p:txBody>
      </p:sp>
    </p:spTree>
    <p:extLst>
      <p:ext uri="{BB962C8B-B14F-4D97-AF65-F5344CB8AC3E}">
        <p14:creationId xmlns:p14="http://schemas.microsoft.com/office/powerpoint/2010/main" val="1222457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CFDA01A-F49D-9F46-9EDB-7593CB8C2C06}"/>
              </a:ext>
            </a:extLst>
          </p:cNvPr>
          <p:cNvSpPr>
            <a:spLocks noGrp="1"/>
          </p:cNvSpPr>
          <p:nvPr>
            <p:ph idx="1"/>
          </p:nvPr>
        </p:nvSpPr>
        <p:spPr>
          <a:xfrm>
            <a:off x="272667" y="64275"/>
            <a:ext cx="8525893" cy="4444663"/>
          </a:xfrm>
        </p:spPr>
        <p:txBody>
          <a:bodyPr/>
          <a:lstStyle/>
          <a:p>
            <a:pPr marL="177800" indent="0">
              <a:buNone/>
            </a:pPr>
            <a:r>
              <a:rPr lang="en-IN" sz="700" dirty="0"/>
              <a:t># Pull base image.</a:t>
            </a:r>
          </a:p>
          <a:p>
            <a:pPr marL="177800" indent="0">
              <a:buNone/>
            </a:pPr>
            <a:r>
              <a:rPr lang="en-IN" sz="700" b="1" dirty="0"/>
              <a:t>FROM</a:t>
            </a:r>
            <a:r>
              <a:rPr lang="en-IN" sz="700" dirty="0"/>
              <a:t> centos:centos7</a:t>
            </a:r>
            <a:br>
              <a:rPr lang="en-IN" sz="700" dirty="0"/>
            </a:br>
            <a:endParaRPr lang="en-IN" sz="700" dirty="0"/>
          </a:p>
          <a:p>
            <a:pPr marL="177800" indent="0">
              <a:buNone/>
            </a:pPr>
            <a:r>
              <a:rPr lang="en-IN" sz="700" dirty="0"/>
              <a:t># Labels for maintaining image metadata</a:t>
            </a:r>
          </a:p>
          <a:p>
            <a:pPr marL="177800" indent="0">
              <a:buNone/>
            </a:pPr>
            <a:r>
              <a:rPr lang="en-IN" sz="700" b="1" dirty="0"/>
              <a:t>LABEL</a:t>
            </a:r>
            <a:r>
              <a:rPr lang="en-IN" sz="700" dirty="0"/>
              <a:t> Component="</a:t>
            </a:r>
            <a:r>
              <a:rPr lang="en-IN" sz="700" dirty="0" err="1"/>
              <a:t>nginx</a:t>
            </a:r>
            <a:r>
              <a:rPr lang="en-IN" sz="700" dirty="0"/>
              <a:t>" Version="1.12.2-1" maintainer="NGINX Docker Maintainers &lt;</a:t>
            </a:r>
            <a:r>
              <a:rPr lang="en-IN" sz="700" dirty="0" err="1"/>
              <a:t>docker-maint@nginx.com</a:t>
            </a:r>
            <a:r>
              <a:rPr lang="en-IN" sz="700" dirty="0"/>
              <a:t>&gt;"</a:t>
            </a:r>
          </a:p>
          <a:p>
            <a:pPr marL="177800" indent="0">
              <a:buNone/>
            </a:pPr>
            <a:endParaRPr lang="en-IN" sz="700" dirty="0"/>
          </a:p>
          <a:p>
            <a:pPr marL="177800" indent="0">
              <a:buNone/>
            </a:pPr>
            <a:r>
              <a:rPr lang="en-IN" sz="700" b="1" dirty="0"/>
              <a:t>ENV</a:t>
            </a:r>
            <a:r>
              <a:rPr lang="en-IN" sz="700" dirty="0"/>
              <a:t> </a:t>
            </a:r>
            <a:r>
              <a:rPr lang="en-IN" sz="700" dirty="0" err="1"/>
              <a:t>nginxversion</a:t>
            </a:r>
            <a:r>
              <a:rPr lang="en-IN" sz="700" dirty="0"/>
              <a:t>="1.12.2-1"  </a:t>
            </a:r>
            <a:r>
              <a:rPr lang="en-IN" sz="700" dirty="0" err="1"/>
              <a:t>os</a:t>
            </a:r>
            <a:r>
              <a:rPr lang="en-IN" sz="700" dirty="0"/>
              <a:t>="centos" </a:t>
            </a:r>
            <a:r>
              <a:rPr lang="en-IN" sz="700" dirty="0" err="1"/>
              <a:t>osversion</a:t>
            </a:r>
            <a:r>
              <a:rPr lang="en-IN" sz="700" dirty="0"/>
              <a:t>="7"  </a:t>
            </a:r>
            <a:r>
              <a:rPr lang="en-IN" sz="700" dirty="0" err="1"/>
              <a:t>elversion</a:t>
            </a:r>
            <a:r>
              <a:rPr lang="en-IN" sz="700" dirty="0"/>
              <a:t>="7_4"</a:t>
            </a:r>
            <a:br>
              <a:rPr lang="en-IN" sz="700" dirty="0"/>
            </a:br>
            <a:endParaRPr lang="en-IN" sz="700" dirty="0"/>
          </a:p>
          <a:p>
            <a:pPr marL="177800" indent="0">
              <a:buNone/>
            </a:pPr>
            <a:r>
              <a:rPr lang="en-IN" sz="700" dirty="0"/>
              <a:t># Install </a:t>
            </a:r>
            <a:r>
              <a:rPr lang="en-IN" sz="700" dirty="0" err="1"/>
              <a:t>nginx</a:t>
            </a:r>
            <a:endParaRPr lang="en-IN" sz="700" dirty="0"/>
          </a:p>
          <a:p>
            <a:pPr marL="177800" indent="0">
              <a:buNone/>
            </a:pPr>
            <a:r>
              <a:rPr lang="en-IN" sz="700" b="1" dirty="0"/>
              <a:t>RUN</a:t>
            </a:r>
            <a:r>
              <a:rPr lang="en-IN" sz="700" dirty="0"/>
              <a:t> yum install -y </a:t>
            </a:r>
            <a:r>
              <a:rPr lang="en-IN" sz="700" dirty="0" err="1"/>
              <a:t>wget</a:t>
            </a:r>
            <a:r>
              <a:rPr lang="en-IN" sz="700" dirty="0"/>
              <a:t> </a:t>
            </a:r>
            <a:r>
              <a:rPr lang="en-IN" sz="700" dirty="0" err="1"/>
              <a:t>openssl</a:t>
            </a:r>
            <a:r>
              <a:rPr lang="en-IN" sz="700" dirty="0"/>
              <a:t> </a:t>
            </a:r>
            <a:r>
              <a:rPr lang="en-IN" sz="700" dirty="0" err="1"/>
              <a:t>sed</a:t>
            </a:r>
            <a:r>
              <a:rPr lang="en-IN" sz="700" dirty="0"/>
              <a:t> net-tools &amp;&amp; yum -y </a:t>
            </a:r>
            <a:r>
              <a:rPr lang="en-IN" sz="700" dirty="0" err="1"/>
              <a:t>autoremove</a:t>
            </a:r>
            <a:r>
              <a:rPr lang="en-IN" sz="700" dirty="0"/>
              <a:t> &amp;&amp; yum clean all &amp;&amp;\</a:t>
            </a:r>
          </a:p>
          <a:p>
            <a:pPr marL="177800" indent="0">
              <a:buNone/>
            </a:pPr>
            <a:r>
              <a:rPr lang="en-IN" sz="700" dirty="0"/>
              <a:t>    </a:t>
            </a:r>
            <a:r>
              <a:rPr lang="en-IN" sz="700" dirty="0" err="1"/>
              <a:t>wget</a:t>
            </a:r>
            <a:r>
              <a:rPr lang="en-IN" sz="700" dirty="0"/>
              <a:t> http://</a:t>
            </a:r>
            <a:r>
              <a:rPr lang="en-IN" sz="700" dirty="0" err="1"/>
              <a:t>nginx.org</a:t>
            </a:r>
            <a:r>
              <a:rPr lang="en-IN" sz="700" dirty="0"/>
              <a:t>/packages/$</a:t>
            </a:r>
            <a:r>
              <a:rPr lang="en-IN" sz="700" dirty="0" err="1"/>
              <a:t>os</a:t>
            </a:r>
            <a:r>
              <a:rPr lang="en-IN" sz="700" dirty="0"/>
              <a:t>/$</a:t>
            </a:r>
            <a:r>
              <a:rPr lang="en-IN" sz="700" dirty="0" err="1"/>
              <a:t>osversion</a:t>
            </a:r>
            <a:r>
              <a:rPr lang="en-IN" sz="700" dirty="0"/>
              <a:t>/x86_64/RPMS/</a:t>
            </a:r>
            <a:r>
              <a:rPr lang="en-IN" sz="700" dirty="0" err="1"/>
              <a:t>nginx</a:t>
            </a:r>
            <a:r>
              <a:rPr lang="en-IN" sz="700" dirty="0"/>
              <a:t>-$nginxversion.el$elversion.ngx.x86_64.rpm &amp;&amp;\</a:t>
            </a:r>
          </a:p>
          <a:p>
            <a:pPr marL="177800" indent="0">
              <a:buNone/>
            </a:pPr>
            <a:r>
              <a:rPr lang="en-IN" sz="700" dirty="0"/>
              <a:t>    rpm -iv </a:t>
            </a:r>
            <a:r>
              <a:rPr lang="en-IN" sz="700" dirty="0" err="1"/>
              <a:t>nginx</a:t>
            </a:r>
            <a:r>
              <a:rPr lang="en-IN" sz="700" dirty="0"/>
              <a:t>-$nginxversion.el$elversion.ngx.x86_64.rpm</a:t>
            </a:r>
            <a:br>
              <a:rPr lang="en-IN" sz="700" dirty="0"/>
            </a:br>
            <a:endParaRPr lang="en-IN" sz="700" dirty="0"/>
          </a:p>
          <a:p>
            <a:pPr marL="177800" indent="0">
              <a:buNone/>
            </a:pPr>
            <a:r>
              <a:rPr lang="en-IN" sz="700" dirty="0"/>
              <a:t># Add default config file</a:t>
            </a:r>
          </a:p>
          <a:p>
            <a:pPr marL="177800" indent="0">
              <a:buNone/>
            </a:pPr>
            <a:r>
              <a:rPr lang="en-IN" sz="700" b="1" dirty="0"/>
              <a:t>COPY</a:t>
            </a:r>
            <a:r>
              <a:rPr lang="en-IN" sz="700" dirty="0"/>
              <a:t> </a:t>
            </a:r>
            <a:r>
              <a:rPr lang="en-IN" sz="700" dirty="0" err="1"/>
              <a:t>conf</a:t>
            </a:r>
            <a:r>
              <a:rPr lang="en-IN" sz="700" dirty="0"/>
              <a:t>/</a:t>
            </a:r>
            <a:r>
              <a:rPr lang="en-IN" sz="700" dirty="0" err="1"/>
              <a:t>nginx.conf</a:t>
            </a:r>
            <a:r>
              <a:rPr lang="en-IN" sz="700" dirty="0"/>
              <a:t> /etc/</a:t>
            </a:r>
            <a:r>
              <a:rPr lang="en-IN" sz="700" dirty="0" err="1"/>
              <a:t>nginx</a:t>
            </a:r>
            <a:r>
              <a:rPr lang="en-IN" sz="700" dirty="0"/>
              <a:t>/</a:t>
            </a:r>
            <a:r>
              <a:rPr lang="en-IN" sz="700" dirty="0" err="1"/>
              <a:t>nginx.conf</a:t>
            </a:r>
            <a:endParaRPr lang="en-IN" sz="700" dirty="0"/>
          </a:p>
          <a:p>
            <a:pPr marL="177800" indent="0">
              <a:buNone/>
            </a:pPr>
            <a:r>
              <a:rPr lang="en-IN" sz="700" b="1" dirty="0"/>
              <a:t>ADD</a:t>
            </a:r>
            <a:r>
              <a:rPr lang="en-IN" sz="700" dirty="0"/>
              <a:t> html/ /</a:t>
            </a:r>
            <a:r>
              <a:rPr lang="en-IN" sz="700" dirty="0" err="1"/>
              <a:t>usr</a:t>
            </a:r>
            <a:r>
              <a:rPr lang="en-IN" sz="700" dirty="0"/>
              <a:t>/share/</a:t>
            </a:r>
            <a:r>
              <a:rPr lang="en-IN" sz="700" dirty="0" err="1"/>
              <a:t>nginx</a:t>
            </a:r>
            <a:r>
              <a:rPr lang="en-IN" sz="700" dirty="0"/>
              <a:t>/html/</a:t>
            </a:r>
            <a:br>
              <a:rPr lang="en-IN" sz="700" dirty="0"/>
            </a:br>
            <a:endParaRPr lang="en-IN" sz="700" dirty="0"/>
          </a:p>
          <a:p>
            <a:pPr marL="177800" indent="0">
              <a:buNone/>
            </a:pPr>
            <a:r>
              <a:rPr lang="en-IN" sz="700" dirty="0"/>
              <a:t># Define mountable directories.</a:t>
            </a:r>
          </a:p>
          <a:p>
            <a:pPr marL="177800" indent="0">
              <a:buNone/>
            </a:pPr>
            <a:r>
              <a:rPr lang="en-IN" sz="700" b="1" dirty="0"/>
              <a:t>VOLUME</a:t>
            </a:r>
            <a:r>
              <a:rPr lang="en-IN" sz="700" dirty="0"/>
              <a:t> ["/</a:t>
            </a:r>
            <a:r>
              <a:rPr lang="en-IN" sz="700" dirty="0" err="1"/>
              <a:t>usr</a:t>
            </a:r>
            <a:r>
              <a:rPr lang="en-IN" sz="700" dirty="0"/>
              <a:t>/share/</a:t>
            </a:r>
            <a:r>
              <a:rPr lang="en-IN" sz="700" dirty="0" err="1"/>
              <a:t>nginx</a:t>
            </a:r>
            <a:r>
              <a:rPr lang="en-IN" sz="700" dirty="0"/>
              <a:t>/html/"]</a:t>
            </a:r>
            <a:br>
              <a:rPr lang="en-IN" sz="700" dirty="0"/>
            </a:br>
            <a:endParaRPr lang="en-IN" sz="700" dirty="0"/>
          </a:p>
          <a:p>
            <a:pPr marL="177800" indent="0">
              <a:buNone/>
            </a:pPr>
            <a:r>
              <a:rPr lang="en-IN" sz="700" dirty="0"/>
              <a:t># Define working directory.</a:t>
            </a:r>
          </a:p>
          <a:p>
            <a:pPr marL="177800" indent="0">
              <a:buNone/>
            </a:pPr>
            <a:r>
              <a:rPr lang="en-IN" sz="700" b="1" dirty="0"/>
              <a:t>WORKDIR</a:t>
            </a:r>
            <a:r>
              <a:rPr lang="en-IN" sz="700" dirty="0"/>
              <a:t> /etc/</a:t>
            </a:r>
            <a:r>
              <a:rPr lang="en-IN" sz="700" dirty="0" err="1"/>
              <a:t>nginx</a:t>
            </a:r>
            <a:br>
              <a:rPr lang="en-IN" sz="700" dirty="0"/>
            </a:br>
            <a:endParaRPr lang="en-IN" sz="700" dirty="0"/>
          </a:p>
          <a:p>
            <a:pPr marL="177800" indent="0">
              <a:buNone/>
            </a:pPr>
            <a:r>
              <a:rPr lang="en-IN" sz="700" dirty="0"/>
              <a:t># Define default command.</a:t>
            </a:r>
          </a:p>
          <a:p>
            <a:pPr marL="177800" indent="0">
              <a:buNone/>
            </a:pPr>
            <a:r>
              <a:rPr lang="en-IN" sz="700" b="1" dirty="0"/>
              <a:t>CMD</a:t>
            </a:r>
            <a:r>
              <a:rPr lang="en-IN" sz="700" dirty="0"/>
              <a:t> ["</a:t>
            </a:r>
            <a:r>
              <a:rPr lang="en-IN" sz="700" dirty="0" err="1"/>
              <a:t>nginx</a:t>
            </a:r>
            <a:r>
              <a:rPr lang="en-IN" sz="700" dirty="0"/>
              <a:t>"]</a:t>
            </a:r>
            <a:br>
              <a:rPr lang="en-IN" sz="700" dirty="0"/>
            </a:br>
            <a:endParaRPr lang="en-IN" sz="700" dirty="0"/>
          </a:p>
          <a:p>
            <a:pPr marL="177800" indent="0">
              <a:buNone/>
            </a:pPr>
            <a:r>
              <a:rPr lang="en-IN" sz="700" dirty="0"/>
              <a:t># Expose ports.</a:t>
            </a:r>
          </a:p>
          <a:p>
            <a:pPr marL="177800" indent="0">
              <a:buNone/>
            </a:pPr>
            <a:r>
              <a:rPr lang="en-IN" sz="700" b="1" dirty="0"/>
              <a:t>EXPOSE</a:t>
            </a:r>
            <a:r>
              <a:rPr lang="en-IN" sz="700" dirty="0"/>
              <a:t> 80</a:t>
            </a:r>
          </a:p>
          <a:p>
            <a:pPr marL="177800" indent="0">
              <a:buNone/>
            </a:pPr>
            <a:endParaRPr lang="en-US" sz="700" dirty="0"/>
          </a:p>
        </p:txBody>
      </p:sp>
      <p:sp>
        <p:nvSpPr>
          <p:cNvPr id="7" name="Title 6">
            <a:extLst>
              <a:ext uri="{FF2B5EF4-FFF2-40B4-BE49-F238E27FC236}">
                <a16:creationId xmlns:a16="http://schemas.microsoft.com/office/drawing/2014/main" id="{BB9282D6-9425-4C4B-863F-D531705105E7}"/>
              </a:ext>
            </a:extLst>
          </p:cNvPr>
          <p:cNvSpPr>
            <a:spLocks noGrp="1"/>
          </p:cNvSpPr>
          <p:nvPr>
            <p:ph type="title"/>
          </p:nvPr>
        </p:nvSpPr>
        <p:spPr/>
        <p:txBody>
          <a:bodyPr/>
          <a:lstStyle/>
          <a:p>
            <a:endParaRPr lang="en-US" dirty="0"/>
          </a:p>
        </p:txBody>
      </p:sp>
      <p:sp>
        <p:nvSpPr>
          <p:cNvPr id="8" name="TextBox 7">
            <a:extLst>
              <a:ext uri="{FF2B5EF4-FFF2-40B4-BE49-F238E27FC236}">
                <a16:creationId xmlns:a16="http://schemas.microsoft.com/office/drawing/2014/main" id="{F631652C-AD64-C04E-BD67-9BB5390D486D}"/>
              </a:ext>
            </a:extLst>
          </p:cNvPr>
          <p:cNvSpPr txBox="1"/>
          <p:nvPr/>
        </p:nvSpPr>
        <p:spPr>
          <a:xfrm>
            <a:off x="4694663" y="2631688"/>
            <a:ext cx="2821259" cy="307777"/>
          </a:xfrm>
          <a:prstGeom prst="rect">
            <a:avLst/>
          </a:prstGeom>
          <a:noFill/>
        </p:spPr>
        <p:txBody>
          <a:bodyPr wrap="square" rtlCol="0">
            <a:spAutoFit/>
          </a:bodyPr>
          <a:lstStyle/>
          <a:p>
            <a:r>
              <a:rPr lang="en-US" sz="1400" b="1" dirty="0">
                <a:solidFill>
                  <a:schemeClr val="accent5"/>
                </a:solidFill>
              </a:rPr>
              <a:t>Sample </a:t>
            </a:r>
            <a:r>
              <a:rPr lang="en-US" sz="1400" b="1" dirty="0" err="1">
                <a:solidFill>
                  <a:schemeClr val="accent5"/>
                </a:solidFill>
              </a:rPr>
              <a:t>Dockerfile</a:t>
            </a:r>
            <a:endParaRPr lang="en-US" sz="1400" b="1" dirty="0">
              <a:solidFill>
                <a:schemeClr val="accent5"/>
              </a:solidFill>
            </a:endParaRPr>
          </a:p>
        </p:txBody>
      </p:sp>
    </p:spTree>
    <p:extLst>
      <p:ext uri="{BB962C8B-B14F-4D97-AF65-F5344CB8AC3E}">
        <p14:creationId xmlns:p14="http://schemas.microsoft.com/office/powerpoint/2010/main" val="3808028250"/>
      </p:ext>
    </p:extLst>
  </p:cSld>
  <p:clrMapOvr>
    <a:masterClrMapping/>
  </p:clrMapOvr>
</p:sld>
</file>

<file path=ppt/theme/theme1.xml><?xml version="1.0" encoding="utf-8"?>
<a:theme xmlns:a="http://schemas.openxmlformats.org/drawingml/2006/main" name="Guavus Template 2018">
  <a:themeElements>
    <a:clrScheme name="Guavus 1">
      <a:dk1>
        <a:srgbClr val="3C3E41"/>
      </a:dk1>
      <a:lt1>
        <a:srgbClr val="FFFFFF"/>
      </a:lt1>
      <a:dk2>
        <a:srgbClr val="192754"/>
      </a:dk2>
      <a:lt2>
        <a:srgbClr val="FFFFFF"/>
      </a:lt2>
      <a:accent1>
        <a:srgbClr val="F17F1F"/>
      </a:accent1>
      <a:accent2>
        <a:srgbClr val="79C843"/>
      </a:accent2>
      <a:accent3>
        <a:srgbClr val="04AACE"/>
      </a:accent3>
      <a:accent4>
        <a:srgbClr val="4DA3E3"/>
      </a:accent4>
      <a:accent5>
        <a:srgbClr val="1656BD"/>
      </a:accent5>
      <a:accent6>
        <a:srgbClr val="252A77"/>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rgbClr val="0E57C3"/>
            </a:gs>
            <a:gs pos="100000">
              <a:srgbClr val="0948A6"/>
            </a:gs>
            <a:gs pos="0">
              <a:srgbClr val="1365E0"/>
            </a:gs>
          </a:gsLst>
          <a:lin ang="5400000" scaled="0"/>
        </a:gradFill>
        <a:ln>
          <a:solidFill>
            <a:schemeClr val="accent5"/>
          </a:solidFill>
        </a:ln>
        <a:effectLst/>
      </a:spPr>
      <a:bodyPr rtlCol="0" anchor="ctr"/>
      <a:lstStyle>
        <a:defPPr algn="ctr">
          <a:defRPr sz="1200">
            <a:solidFill>
              <a:schemeClr val="bg1"/>
            </a:solidFill>
            <a:latin typeface="Century Gothic" charset="0"/>
            <a:ea typeface="Century Gothic" charset="0"/>
            <a:cs typeface="Century Gothic" charset="0"/>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accent5"/>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dirty="0" err="1" smtClean="0"/>
        </a:defPPr>
      </a:lstStyle>
    </a:txDef>
  </a:objectDefaults>
  <a:extraClrSchemeLst/>
  <a:extLst>
    <a:ext uri="{05A4C25C-085E-4340-85A3-A5531E510DB2}">
      <thm15:themeFamily xmlns:thm15="http://schemas.microsoft.com/office/thememl/2012/main" name="Guavus Template 2018" id="{AF31181F-9A01-844E-A1B5-6E47C019858C}" vid="{CB0D4DA4-6FB1-8C4A-9C91-9301E227E9B7}"/>
    </a:ext>
  </a:extLst>
</a:theme>
</file>

<file path=ppt/theme/theme2.xml><?xml version="1.0" encoding="utf-8"?>
<a:theme xmlns:a="http://schemas.openxmlformats.org/drawingml/2006/main" name="Guavus_2018_16x9_Template only_v3">
  <a:themeElements>
    <a:clrScheme name="Guavus 1">
      <a:dk1>
        <a:srgbClr val="3C3E41"/>
      </a:dk1>
      <a:lt1>
        <a:srgbClr val="FFFFFF"/>
      </a:lt1>
      <a:dk2>
        <a:srgbClr val="192754"/>
      </a:dk2>
      <a:lt2>
        <a:srgbClr val="FFFFFF"/>
      </a:lt2>
      <a:accent1>
        <a:srgbClr val="F17F1F"/>
      </a:accent1>
      <a:accent2>
        <a:srgbClr val="79C843"/>
      </a:accent2>
      <a:accent3>
        <a:srgbClr val="04AACE"/>
      </a:accent3>
      <a:accent4>
        <a:srgbClr val="4DA3E3"/>
      </a:accent4>
      <a:accent5>
        <a:srgbClr val="1656BD"/>
      </a:accent5>
      <a:accent6>
        <a:srgbClr val="252A77"/>
      </a:accent6>
      <a:hlink>
        <a:srgbClr val="0000FF"/>
      </a:hlink>
      <a:folHlink>
        <a:srgbClr val="800080"/>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50000">
              <a:srgbClr val="0E57C3"/>
            </a:gs>
            <a:gs pos="100000">
              <a:srgbClr val="0948A6"/>
            </a:gs>
            <a:gs pos="0">
              <a:srgbClr val="1365E0"/>
            </a:gs>
          </a:gsLst>
          <a:lin ang="5400000" scaled="0"/>
        </a:gradFill>
        <a:ln>
          <a:solidFill>
            <a:schemeClr val="accent5"/>
          </a:solidFill>
        </a:ln>
        <a:effectLst/>
      </a:spPr>
      <a:bodyPr rtlCol="0" anchor="ctr"/>
      <a:lstStyle>
        <a:defPPr algn="ctr">
          <a:defRPr sz="1200">
            <a:solidFill>
              <a:schemeClr val="bg1"/>
            </a:solidFill>
            <a:latin typeface="Century Gothic" charset="0"/>
            <a:ea typeface="Century Gothic" charset="0"/>
            <a:cs typeface="Century Gothic" charset="0"/>
          </a:defRPr>
        </a:defPPr>
      </a:lstStyle>
      <a:style>
        <a:lnRef idx="1">
          <a:schemeClr val="accent1"/>
        </a:lnRef>
        <a:fillRef idx="3">
          <a:schemeClr val="accent1"/>
        </a:fillRef>
        <a:effectRef idx="2">
          <a:schemeClr val="accent1"/>
        </a:effectRef>
        <a:fontRef idx="minor">
          <a:schemeClr val="lt1"/>
        </a:fontRef>
      </a:style>
    </a:spDef>
    <a:lnDef>
      <a:spPr>
        <a:ln w="9525" cmpd="sng">
          <a:solidFill>
            <a:schemeClr val="accent5"/>
          </a:solidFill>
          <a:headEnd type="none" w="med" len="med"/>
          <a:tailEnd type="none" w="med" len="med"/>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400" dirty="0" err="1" smtClean="0"/>
        </a:defPPr>
      </a:lstStyle>
    </a:txDef>
  </a:objectDefaults>
  <a:extraClrSchemeLst/>
  <a:extLst>
    <a:ext uri="{05A4C25C-085E-4340-85A3-A5531E510DB2}">
      <thm15:themeFamily xmlns:thm15="http://schemas.microsoft.com/office/thememl/2012/main" name="Guavus_Template_Final_v4" id="{552947A7-06FE-9C40-8DA7-E00328425292}" vid="{D350C622-6411-D64D-95B3-50D55A52C343}"/>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Guavus Template 2018</Template>
  <TotalTime>4695</TotalTime>
  <Words>2270</Words>
  <Application>Microsoft Macintosh PowerPoint</Application>
  <PresentationFormat>On-screen Show (16:9)</PresentationFormat>
  <Paragraphs>434</Paragraphs>
  <Slides>51</Slides>
  <Notes>10</Notes>
  <HiddenSlides>0</HiddenSlides>
  <MMClips>0</MMClips>
  <ScaleCrop>false</ScaleCrop>
  <HeadingPairs>
    <vt:vector size="6" baseType="variant">
      <vt:variant>
        <vt:lpstr>Fonts Used</vt:lpstr>
      </vt:variant>
      <vt:variant>
        <vt:i4>12</vt:i4>
      </vt:variant>
      <vt:variant>
        <vt:lpstr>Theme</vt:lpstr>
      </vt:variant>
      <vt:variant>
        <vt:i4>2</vt:i4>
      </vt:variant>
      <vt:variant>
        <vt:lpstr>Slide Titles</vt:lpstr>
      </vt:variant>
      <vt:variant>
        <vt:i4>51</vt:i4>
      </vt:variant>
    </vt:vector>
  </HeadingPairs>
  <TitlesOfParts>
    <vt:vector size="65" baseType="lpstr">
      <vt:lpstr>.AppleSystemUIFont</vt:lpstr>
      <vt:lpstr>Aller Light</vt:lpstr>
      <vt:lpstr>Apple Symbols</vt:lpstr>
      <vt:lpstr>Arial</vt:lpstr>
      <vt:lpstr>ArialMT</vt:lpstr>
      <vt:lpstr>Calibri</vt:lpstr>
      <vt:lpstr>Century Gothic</vt:lpstr>
      <vt:lpstr>Century Gothic Regular</vt:lpstr>
      <vt:lpstr>Helvetica Light</vt:lpstr>
      <vt:lpstr>Lucida Grande</vt:lpstr>
      <vt:lpstr>Monaco</vt:lpstr>
      <vt:lpstr>Wingdings</vt:lpstr>
      <vt:lpstr>Guavus Template 2018</vt:lpstr>
      <vt:lpstr>Guavus_2018_16x9_Template only_v3</vt:lpstr>
      <vt:lpstr>Deploying Solution Apps on Reflex</vt:lpstr>
      <vt:lpstr>Agenda</vt:lpstr>
      <vt:lpstr>What are Containers</vt:lpstr>
      <vt:lpstr>What is Docker</vt:lpstr>
      <vt:lpstr>Put it all together: Build, Ship, Run Workflow</vt:lpstr>
      <vt:lpstr>Build, Ship and Run</vt:lpstr>
      <vt:lpstr>Some Docker Vocabulary</vt:lpstr>
      <vt:lpstr>Basic Docker Commands</vt:lpstr>
      <vt:lpstr>PowerPoint Presentation</vt:lpstr>
      <vt:lpstr>Build</vt:lpstr>
      <vt:lpstr>Docker Images</vt:lpstr>
      <vt:lpstr>Docker File System</vt:lpstr>
      <vt:lpstr>Docker Guidelines</vt:lpstr>
      <vt:lpstr>Dockerfile Guidelines</vt:lpstr>
      <vt:lpstr>Application Challenges</vt:lpstr>
      <vt:lpstr>Kubernetes</vt:lpstr>
      <vt:lpstr>Core Concepts: Cluster</vt:lpstr>
      <vt:lpstr>Kubernetes Resources</vt:lpstr>
      <vt:lpstr>ConfigMaps</vt:lpstr>
      <vt:lpstr>Sample Use Case | Configmaps spec snippet (nginx-cfg.yml)</vt:lpstr>
      <vt:lpstr>Deployments Resource</vt:lpstr>
      <vt:lpstr>Deployment Spec</vt:lpstr>
      <vt:lpstr>Services Resource</vt:lpstr>
      <vt:lpstr>Services Spec</vt:lpstr>
      <vt:lpstr>Common Kubernetes commands</vt:lpstr>
      <vt:lpstr>Kubernetes Template Guidelines</vt:lpstr>
      <vt:lpstr>Automate Deployment </vt:lpstr>
      <vt:lpstr>Ansible Playbook/Role</vt:lpstr>
      <vt:lpstr>Common Steps to deploy/undeploy applications on Reflex</vt:lpstr>
      <vt:lpstr>2. Playbook to Deploy the Application(deploy-nginx.yml)</vt:lpstr>
      <vt:lpstr>2. Playbook to Deploy the Application(deploy-nginx.yml) (continues)</vt:lpstr>
      <vt:lpstr>3. Writing the Role (1)</vt:lpstr>
      <vt:lpstr>3. Writing the Role (2)</vt:lpstr>
      <vt:lpstr>3. Writing the Role (3)</vt:lpstr>
      <vt:lpstr>3. Writing the Role (4)</vt:lpstr>
      <vt:lpstr>3. Writing the Role (5)</vt:lpstr>
      <vt:lpstr>3. Writing the Role (6)</vt:lpstr>
      <vt:lpstr>3. Writing the Role (7)</vt:lpstr>
      <vt:lpstr>Undeploy Role</vt:lpstr>
      <vt:lpstr>4. Test the Playbook</vt:lpstr>
      <vt:lpstr>Ansible Provisioner Guidelines</vt:lpstr>
      <vt:lpstr>Provisioning ElasticSearch Subsystem</vt:lpstr>
      <vt:lpstr>ES SubSystem Cluster</vt:lpstr>
      <vt:lpstr>ES Node Types in Ansible Inventory</vt:lpstr>
      <vt:lpstr>ElasticSearch Ansible Playbook</vt:lpstr>
      <vt:lpstr>Working with ES instance</vt:lpstr>
      <vt:lpstr>Working with Index</vt:lpstr>
      <vt:lpstr>Kibana Ansible Playbook</vt:lpstr>
      <vt:lpstr>Kibana UI</vt:lpstr>
      <vt:lpstr>Summary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Welcome to Reflex Training Program</dc:title>
  <dc:creator>Mahtab Singh</dc:creator>
  <cp:lastModifiedBy>Mahtab Singh</cp:lastModifiedBy>
  <cp:revision>43</cp:revision>
  <dcterms:created xsi:type="dcterms:W3CDTF">2018-08-15T13:58:26Z</dcterms:created>
  <dcterms:modified xsi:type="dcterms:W3CDTF">2018-10-09T05:20:42Z</dcterms:modified>
</cp:coreProperties>
</file>